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1" r:id="rId5"/>
    <p:sldId id="260" r:id="rId6"/>
    <p:sldId id="259" r:id="rId7"/>
    <p:sldId id="263" r:id="rId8"/>
    <p:sldId id="264" r:id="rId9"/>
    <p:sldId id="265" r:id="rId10"/>
    <p:sldId id="262" r:id="rId11"/>
    <p:sldId id="284" r:id="rId12"/>
    <p:sldId id="266" r:id="rId13"/>
    <p:sldId id="281" r:id="rId14"/>
    <p:sldId id="267" r:id="rId15"/>
    <p:sldId id="268" r:id="rId16"/>
    <p:sldId id="301" r:id="rId17"/>
    <p:sldId id="269" r:id="rId18"/>
    <p:sldId id="270" r:id="rId19"/>
    <p:sldId id="287" r:id="rId20"/>
    <p:sldId id="273" r:id="rId21"/>
    <p:sldId id="272" r:id="rId22"/>
    <p:sldId id="274" r:id="rId23"/>
    <p:sldId id="271" r:id="rId24"/>
    <p:sldId id="277" r:id="rId25"/>
    <p:sldId id="276" r:id="rId26"/>
    <p:sldId id="278" r:id="rId27"/>
    <p:sldId id="275" r:id="rId28"/>
    <p:sldId id="279" r:id="rId29"/>
    <p:sldId id="280" r:id="rId30"/>
    <p:sldId id="282" r:id="rId31"/>
    <p:sldId id="283" r:id="rId32"/>
    <p:sldId id="299" r:id="rId33"/>
    <p:sldId id="285" r:id="rId34"/>
    <p:sldId id="286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300" r:id="rId4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CC0AB2-CF41-A64D-8F6D-8F5989C95C93}" v="9293" dt="2024-04-29T09:30:00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9"/>
    <p:restoredTop sz="95125"/>
  </p:normalViewPr>
  <p:slideViewPr>
    <p:cSldViewPr snapToGrid="0">
      <p:cViewPr varScale="1">
        <p:scale>
          <a:sx n="150" d="100"/>
          <a:sy n="150" d="100"/>
        </p:scale>
        <p:origin x="264" y="176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us Chou" userId="d968387e-109c-423f-8e43-375000366f1b" providerId="ADAL" clId="{58CC0AB2-CF41-A64D-8F6D-8F5989C95C93}"/>
    <pc:docChg chg="undo custSel addSld delSld modSld sldOrd">
      <pc:chgData name="Markus Chou" userId="d968387e-109c-423f-8e43-375000366f1b" providerId="ADAL" clId="{58CC0AB2-CF41-A64D-8F6D-8F5989C95C93}" dt="2024-04-29T09:32:12.352" v="10299" actId="14100"/>
      <pc:docMkLst>
        <pc:docMk/>
      </pc:docMkLst>
      <pc:sldChg chg="modSp mod">
        <pc:chgData name="Markus Chou" userId="d968387e-109c-423f-8e43-375000366f1b" providerId="ADAL" clId="{58CC0AB2-CF41-A64D-8F6D-8F5989C95C93}" dt="2024-04-23T15:16:55.215" v="4480" actId="20577"/>
        <pc:sldMkLst>
          <pc:docMk/>
          <pc:sldMk cId="1787724812" sldId="257"/>
        </pc:sldMkLst>
        <pc:spChg chg="mod">
          <ac:chgData name="Markus Chou" userId="d968387e-109c-423f-8e43-375000366f1b" providerId="ADAL" clId="{58CC0AB2-CF41-A64D-8F6D-8F5989C95C93}" dt="2024-04-23T15:16:55.215" v="4480" actId="20577"/>
          <ac:spMkLst>
            <pc:docMk/>
            <pc:sldMk cId="1787724812" sldId="257"/>
            <ac:spMk id="3" creationId="{C3243AD5-424C-7EC2-2D9B-FF666186761F}"/>
          </ac:spMkLst>
        </pc:spChg>
      </pc:sldChg>
      <pc:sldChg chg="modSp mod">
        <pc:chgData name="Markus Chou" userId="d968387e-109c-423f-8e43-375000366f1b" providerId="ADAL" clId="{58CC0AB2-CF41-A64D-8F6D-8F5989C95C93}" dt="2024-04-29T08:25:25.075" v="8201" actId="14100"/>
        <pc:sldMkLst>
          <pc:docMk/>
          <pc:sldMk cId="849224645" sldId="258"/>
        </pc:sldMkLst>
        <pc:spChg chg="mod">
          <ac:chgData name="Markus Chou" userId="d968387e-109c-423f-8e43-375000366f1b" providerId="ADAL" clId="{58CC0AB2-CF41-A64D-8F6D-8F5989C95C93}" dt="2024-04-29T08:25:25.075" v="8201" actId="14100"/>
          <ac:spMkLst>
            <pc:docMk/>
            <pc:sldMk cId="849224645" sldId="258"/>
            <ac:spMk id="10" creationId="{F4BE68BC-F731-1214-866D-097D6690926A}"/>
          </ac:spMkLst>
        </pc:spChg>
      </pc:sldChg>
      <pc:sldChg chg="modSp mod modShow">
        <pc:chgData name="Markus Chou" userId="d968387e-109c-423f-8e43-375000366f1b" providerId="ADAL" clId="{58CC0AB2-CF41-A64D-8F6D-8F5989C95C93}" dt="2024-04-23T12:08:03.844" v="957" actId="729"/>
        <pc:sldMkLst>
          <pc:docMk/>
          <pc:sldMk cId="1650566503" sldId="259"/>
        </pc:sldMkLst>
        <pc:spChg chg="mod">
          <ac:chgData name="Markus Chou" userId="d968387e-109c-423f-8e43-375000366f1b" providerId="ADAL" clId="{58CC0AB2-CF41-A64D-8F6D-8F5989C95C93}" dt="2024-04-23T12:07:38.874" v="956" actId="20577"/>
          <ac:spMkLst>
            <pc:docMk/>
            <pc:sldMk cId="1650566503" sldId="259"/>
            <ac:spMk id="5" creationId="{EC6DA2B9-5872-8919-4670-94DFEA94A1B7}"/>
          </ac:spMkLst>
        </pc:spChg>
      </pc:sldChg>
      <pc:sldChg chg="addSp delSp modSp add mod ord modAnim">
        <pc:chgData name="Markus Chou" userId="d968387e-109c-423f-8e43-375000366f1b" providerId="ADAL" clId="{58CC0AB2-CF41-A64D-8F6D-8F5989C95C93}" dt="2024-04-23T15:13:19.522" v="4271" actId="20578"/>
        <pc:sldMkLst>
          <pc:docMk/>
          <pc:sldMk cId="1323802136" sldId="262"/>
        </pc:sldMkLst>
        <pc:spChg chg="mod">
          <ac:chgData name="Markus Chou" userId="d968387e-109c-423f-8e43-375000366f1b" providerId="ADAL" clId="{58CC0AB2-CF41-A64D-8F6D-8F5989C95C93}" dt="2024-04-23T11:43:57.642" v="64" actId="20577"/>
          <ac:spMkLst>
            <pc:docMk/>
            <pc:sldMk cId="1323802136" sldId="262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1:47:13.016" v="328" actId="20577"/>
          <ac:spMkLst>
            <pc:docMk/>
            <pc:sldMk cId="1323802136" sldId="262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3T11:42:49.997" v="44" actId="478"/>
          <ac:spMkLst>
            <pc:docMk/>
            <pc:sldMk cId="1323802136" sldId="262"/>
            <ac:spMk id="7" creationId="{F9F469AB-20CF-0985-C5F0-EB32DBAA623C}"/>
          </ac:spMkLst>
        </pc:spChg>
        <pc:spChg chg="mod">
          <ac:chgData name="Markus Chou" userId="d968387e-109c-423f-8e43-375000366f1b" providerId="ADAL" clId="{58CC0AB2-CF41-A64D-8F6D-8F5989C95C93}" dt="2024-04-23T11:43:52.250" v="55" actId="14100"/>
          <ac:spMkLst>
            <pc:docMk/>
            <pc:sldMk cId="1323802136" sldId="262"/>
            <ac:spMk id="10" creationId="{F4BE68BC-F731-1214-866D-097D6690926A}"/>
          </ac:spMkLst>
        </pc:spChg>
        <pc:spChg chg="add del mod">
          <ac:chgData name="Markus Chou" userId="d968387e-109c-423f-8e43-375000366f1b" providerId="ADAL" clId="{58CC0AB2-CF41-A64D-8F6D-8F5989C95C93}" dt="2024-04-23T11:43:26.787" v="49" actId="478"/>
          <ac:spMkLst>
            <pc:docMk/>
            <pc:sldMk cId="1323802136" sldId="262"/>
            <ac:spMk id="11" creationId="{4F760B78-0118-2C7C-9B3C-1B9DF65361A6}"/>
          </ac:spMkLst>
        </pc:spChg>
        <pc:picChg chg="del">
          <ac:chgData name="Markus Chou" userId="d968387e-109c-423f-8e43-375000366f1b" providerId="ADAL" clId="{58CC0AB2-CF41-A64D-8F6D-8F5989C95C93}" dt="2024-04-23T11:41:59.292" v="40" actId="478"/>
          <ac:picMkLst>
            <pc:docMk/>
            <pc:sldMk cId="1323802136" sldId="262"/>
            <ac:picMk id="3" creationId="{894350D8-8EF6-35EF-D363-4384F8495AFF}"/>
          </ac:picMkLst>
        </pc:picChg>
        <pc:picChg chg="add del mod">
          <ac:chgData name="Markus Chou" userId="d968387e-109c-423f-8e43-375000366f1b" providerId="ADAL" clId="{58CC0AB2-CF41-A64D-8F6D-8F5989C95C93}" dt="2024-04-23T11:42:50.852" v="45" actId="478"/>
          <ac:picMkLst>
            <pc:docMk/>
            <pc:sldMk cId="1323802136" sldId="262"/>
            <ac:picMk id="6" creationId="{CD958C17-EE80-F686-113F-0717FA0C999D}"/>
          </ac:picMkLst>
        </pc:picChg>
        <pc:picChg chg="add mod">
          <ac:chgData name="Markus Chou" userId="d968387e-109c-423f-8e43-375000366f1b" providerId="ADAL" clId="{58CC0AB2-CF41-A64D-8F6D-8F5989C95C93}" dt="2024-04-23T11:43:46.706" v="54" actId="167"/>
          <ac:picMkLst>
            <pc:docMk/>
            <pc:sldMk cId="1323802136" sldId="262"/>
            <ac:picMk id="9" creationId="{9614C17E-F51B-B339-9C00-A18E61D7D4E8}"/>
          </ac:picMkLst>
        </pc:picChg>
      </pc:sldChg>
      <pc:sldChg chg="addSp delSp modSp add mod modAnim">
        <pc:chgData name="Markus Chou" userId="d968387e-109c-423f-8e43-375000366f1b" providerId="ADAL" clId="{58CC0AB2-CF41-A64D-8F6D-8F5989C95C93}" dt="2024-04-23T11:49:15.359" v="530" actId="20577"/>
        <pc:sldMkLst>
          <pc:docMk/>
          <pc:sldMk cId="343290015" sldId="263"/>
        </pc:sldMkLst>
        <pc:spChg chg="mod">
          <ac:chgData name="Markus Chou" userId="d968387e-109c-423f-8e43-375000366f1b" providerId="ADAL" clId="{58CC0AB2-CF41-A64D-8F6D-8F5989C95C93}" dt="2024-04-23T11:47:33.541" v="345" actId="20577"/>
          <ac:spMkLst>
            <pc:docMk/>
            <pc:sldMk cId="343290015" sldId="263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1:49:15.359" v="530" actId="20577"/>
          <ac:spMkLst>
            <pc:docMk/>
            <pc:sldMk cId="343290015" sldId="263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3T11:48:57.959" v="513" actId="478"/>
          <ac:spMkLst>
            <pc:docMk/>
            <pc:sldMk cId="343290015" sldId="263"/>
            <ac:spMk id="6" creationId="{E546CF54-99D2-EADC-FF54-9A1D02B5E3E5}"/>
          </ac:spMkLst>
        </pc:spChg>
        <pc:spChg chg="mod">
          <ac:chgData name="Markus Chou" userId="d968387e-109c-423f-8e43-375000366f1b" providerId="ADAL" clId="{58CC0AB2-CF41-A64D-8F6D-8F5989C95C93}" dt="2024-04-23T11:49:05.405" v="515" actId="14100"/>
          <ac:spMkLst>
            <pc:docMk/>
            <pc:sldMk cId="343290015" sldId="263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3T11:49:02.518" v="514" actId="167"/>
          <ac:picMkLst>
            <pc:docMk/>
            <pc:sldMk cId="343290015" sldId="263"/>
            <ac:picMk id="3" creationId="{604F800B-4818-7956-E688-3CA8A6615DB8}"/>
          </ac:picMkLst>
        </pc:picChg>
        <pc:picChg chg="del">
          <ac:chgData name="Markus Chou" userId="d968387e-109c-423f-8e43-375000366f1b" providerId="ADAL" clId="{58CC0AB2-CF41-A64D-8F6D-8F5989C95C93}" dt="2024-04-23T11:48:20.908" v="507" actId="478"/>
          <ac:picMkLst>
            <pc:docMk/>
            <pc:sldMk cId="343290015" sldId="263"/>
            <ac:picMk id="9" creationId="{9614C17E-F51B-B339-9C00-A18E61D7D4E8}"/>
          </ac:picMkLst>
        </pc:picChg>
      </pc:sldChg>
      <pc:sldChg chg="addSp delSp modSp add mod modAnim">
        <pc:chgData name="Markus Chou" userId="d968387e-109c-423f-8e43-375000366f1b" providerId="ADAL" clId="{58CC0AB2-CF41-A64D-8F6D-8F5989C95C93}" dt="2024-04-23T12:04:22.073" v="875" actId="20577"/>
        <pc:sldMkLst>
          <pc:docMk/>
          <pc:sldMk cId="1594590167" sldId="264"/>
        </pc:sldMkLst>
        <pc:spChg chg="mod">
          <ac:chgData name="Markus Chou" userId="d968387e-109c-423f-8e43-375000366f1b" providerId="ADAL" clId="{58CC0AB2-CF41-A64D-8F6D-8F5989C95C93}" dt="2024-04-23T11:49:31.673" v="554" actId="20577"/>
          <ac:spMkLst>
            <pc:docMk/>
            <pc:sldMk cId="1594590167" sldId="264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2:04:19.644" v="872" actId="20577"/>
          <ac:spMkLst>
            <pc:docMk/>
            <pc:sldMk cId="1594590167" sldId="264"/>
            <ac:spMk id="5" creationId="{EC6DA2B9-5872-8919-4670-94DFEA94A1B7}"/>
          </ac:spMkLst>
        </pc:spChg>
        <pc:spChg chg="mod">
          <ac:chgData name="Markus Chou" userId="d968387e-109c-423f-8e43-375000366f1b" providerId="ADAL" clId="{58CC0AB2-CF41-A64D-8F6D-8F5989C95C93}" dt="2024-04-23T11:51:14.602" v="758" actId="14100"/>
          <ac:spMkLst>
            <pc:docMk/>
            <pc:sldMk cId="1594590167" sldId="264"/>
            <ac:spMk id="10" creationId="{F4BE68BC-F731-1214-866D-097D6690926A}"/>
          </ac:spMkLst>
        </pc:spChg>
        <pc:picChg chg="del">
          <ac:chgData name="Markus Chou" userId="d968387e-109c-423f-8e43-375000366f1b" providerId="ADAL" clId="{58CC0AB2-CF41-A64D-8F6D-8F5989C95C93}" dt="2024-04-23T11:50:36.421" v="749" actId="478"/>
          <ac:picMkLst>
            <pc:docMk/>
            <pc:sldMk cId="1594590167" sldId="264"/>
            <ac:picMk id="3" creationId="{604F800B-4818-7956-E688-3CA8A6615DB8}"/>
          </ac:picMkLst>
        </pc:picChg>
        <pc:picChg chg="add mod">
          <ac:chgData name="Markus Chou" userId="d968387e-109c-423f-8e43-375000366f1b" providerId="ADAL" clId="{58CC0AB2-CF41-A64D-8F6D-8F5989C95C93}" dt="2024-04-23T11:51:10.985" v="757" actId="167"/>
          <ac:picMkLst>
            <pc:docMk/>
            <pc:sldMk cId="1594590167" sldId="264"/>
            <ac:picMk id="6" creationId="{AFBDCAB7-7FB5-93D5-1BC1-26B09EA0A2C5}"/>
          </ac:picMkLst>
        </pc:picChg>
      </pc:sldChg>
      <pc:sldChg chg="new del">
        <pc:chgData name="Markus Chou" userId="d968387e-109c-423f-8e43-375000366f1b" providerId="ADAL" clId="{58CC0AB2-CF41-A64D-8F6D-8F5989C95C93}" dt="2024-04-23T12:08:12.269" v="959" actId="2696"/>
        <pc:sldMkLst>
          <pc:docMk/>
          <pc:sldMk cId="126251403" sldId="265"/>
        </pc:sldMkLst>
      </pc:sldChg>
      <pc:sldChg chg="addSp delSp modSp add mod">
        <pc:chgData name="Markus Chou" userId="d968387e-109c-423f-8e43-375000366f1b" providerId="ADAL" clId="{58CC0AB2-CF41-A64D-8F6D-8F5989C95C93}" dt="2024-04-23T12:17:59.264" v="1156" actId="14100"/>
        <pc:sldMkLst>
          <pc:docMk/>
          <pc:sldMk cId="1953281770" sldId="265"/>
        </pc:sldMkLst>
        <pc:spChg chg="mod">
          <ac:chgData name="Markus Chou" userId="d968387e-109c-423f-8e43-375000366f1b" providerId="ADAL" clId="{58CC0AB2-CF41-A64D-8F6D-8F5989C95C93}" dt="2024-04-23T12:15:38.535" v="972" actId="20577"/>
          <ac:spMkLst>
            <pc:docMk/>
            <pc:sldMk cId="1953281770" sldId="265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2:16:54.914" v="1150" actId="20577"/>
          <ac:spMkLst>
            <pc:docMk/>
            <pc:sldMk cId="1953281770" sldId="265"/>
            <ac:spMk id="5" creationId="{EC6DA2B9-5872-8919-4670-94DFEA94A1B7}"/>
          </ac:spMkLst>
        </pc:spChg>
        <pc:spChg chg="mod">
          <ac:chgData name="Markus Chou" userId="d968387e-109c-423f-8e43-375000366f1b" providerId="ADAL" clId="{58CC0AB2-CF41-A64D-8F6D-8F5989C95C93}" dt="2024-04-23T12:17:59.264" v="1156" actId="14100"/>
          <ac:spMkLst>
            <pc:docMk/>
            <pc:sldMk cId="1953281770" sldId="265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3T12:17:55.681" v="1155" actId="167"/>
          <ac:picMkLst>
            <pc:docMk/>
            <pc:sldMk cId="1953281770" sldId="265"/>
            <ac:picMk id="2" creationId="{F84D1289-2228-906F-7F1A-4310589F81DF}"/>
          </ac:picMkLst>
        </pc:picChg>
        <pc:picChg chg="del">
          <ac:chgData name="Markus Chou" userId="d968387e-109c-423f-8e43-375000366f1b" providerId="ADAL" clId="{58CC0AB2-CF41-A64D-8F6D-8F5989C95C93}" dt="2024-04-23T12:17:51.898" v="1153" actId="478"/>
          <ac:picMkLst>
            <pc:docMk/>
            <pc:sldMk cId="1953281770" sldId="265"/>
            <ac:picMk id="6" creationId="{AFBDCAB7-7FB5-93D5-1BC1-26B09EA0A2C5}"/>
          </ac:picMkLst>
        </pc:picChg>
      </pc:sldChg>
      <pc:sldChg chg="new del">
        <pc:chgData name="Markus Chou" userId="d968387e-109c-423f-8e43-375000366f1b" providerId="ADAL" clId="{58CC0AB2-CF41-A64D-8F6D-8F5989C95C93}" dt="2024-04-23T12:15:32.806" v="961" actId="2696"/>
        <pc:sldMkLst>
          <pc:docMk/>
          <pc:sldMk cId="3239996635" sldId="265"/>
        </pc:sldMkLst>
      </pc:sldChg>
      <pc:sldChg chg="addSp delSp modSp add mod">
        <pc:chgData name="Markus Chou" userId="d968387e-109c-423f-8e43-375000366f1b" providerId="ADAL" clId="{58CC0AB2-CF41-A64D-8F6D-8F5989C95C93}" dt="2024-04-23T12:25:45.013" v="1454" actId="20577"/>
        <pc:sldMkLst>
          <pc:docMk/>
          <pc:sldMk cId="2619811881" sldId="266"/>
        </pc:sldMkLst>
        <pc:spChg chg="mod">
          <ac:chgData name="Markus Chou" userId="d968387e-109c-423f-8e43-375000366f1b" providerId="ADAL" clId="{58CC0AB2-CF41-A64D-8F6D-8F5989C95C93}" dt="2024-04-23T12:21:28.012" v="1163" actId="20577"/>
          <ac:spMkLst>
            <pc:docMk/>
            <pc:sldMk cId="2619811881" sldId="266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2:25:45.013" v="1454" actId="20577"/>
          <ac:spMkLst>
            <pc:docMk/>
            <pc:sldMk cId="2619811881" sldId="266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3T12:21:49.817" v="1170" actId="478"/>
          <ac:spMkLst>
            <pc:docMk/>
            <pc:sldMk cId="2619811881" sldId="266"/>
            <ac:spMk id="7" creationId="{8218AC8D-E33E-23FB-5211-08990DFBA06A}"/>
          </ac:spMkLst>
        </pc:spChg>
        <pc:spChg chg="mod">
          <ac:chgData name="Markus Chou" userId="d968387e-109c-423f-8e43-375000366f1b" providerId="ADAL" clId="{58CC0AB2-CF41-A64D-8F6D-8F5989C95C93}" dt="2024-04-23T12:22:24.761" v="1179" actId="14100"/>
          <ac:spMkLst>
            <pc:docMk/>
            <pc:sldMk cId="2619811881" sldId="266"/>
            <ac:spMk id="10" creationId="{F4BE68BC-F731-1214-866D-097D6690926A}"/>
          </ac:spMkLst>
        </pc:spChg>
        <pc:spChg chg="add del mod">
          <ac:chgData name="Markus Chou" userId="d968387e-109c-423f-8e43-375000366f1b" providerId="ADAL" clId="{58CC0AB2-CF41-A64D-8F6D-8F5989C95C93}" dt="2024-04-23T12:22:09.418" v="1174" actId="478"/>
          <ac:spMkLst>
            <pc:docMk/>
            <pc:sldMk cId="2619811881" sldId="266"/>
            <ac:spMk id="11" creationId="{F253DDCD-2E0F-3068-AA85-65489D297085}"/>
          </ac:spMkLst>
        </pc:spChg>
        <pc:picChg chg="del">
          <ac:chgData name="Markus Chou" userId="d968387e-109c-423f-8e43-375000366f1b" providerId="ADAL" clId="{58CC0AB2-CF41-A64D-8F6D-8F5989C95C93}" dt="2024-04-23T12:21:31.660" v="1165" actId="478"/>
          <ac:picMkLst>
            <pc:docMk/>
            <pc:sldMk cId="2619811881" sldId="266"/>
            <ac:picMk id="2" creationId="{F84D1289-2228-906F-7F1A-4310589F81DF}"/>
          </ac:picMkLst>
        </pc:picChg>
        <pc:picChg chg="add del mod">
          <ac:chgData name="Markus Chou" userId="d968387e-109c-423f-8e43-375000366f1b" providerId="ADAL" clId="{58CC0AB2-CF41-A64D-8F6D-8F5989C95C93}" dt="2024-04-23T12:21:48.364" v="1169" actId="478"/>
          <ac:picMkLst>
            <pc:docMk/>
            <pc:sldMk cId="2619811881" sldId="266"/>
            <ac:picMk id="6" creationId="{7B65FA15-13C4-E214-5D0E-BD7FEDE92B71}"/>
          </ac:picMkLst>
        </pc:picChg>
        <pc:picChg chg="add mod">
          <ac:chgData name="Markus Chou" userId="d968387e-109c-423f-8e43-375000366f1b" providerId="ADAL" clId="{58CC0AB2-CF41-A64D-8F6D-8F5989C95C93}" dt="2024-04-23T12:22:21.862" v="1178" actId="167"/>
          <ac:picMkLst>
            <pc:docMk/>
            <pc:sldMk cId="2619811881" sldId="266"/>
            <ac:picMk id="9" creationId="{188351FB-B1E3-0C9A-C288-0C27370A921B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3T12:28:29.024" v="1662" actId="20577"/>
        <pc:sldMkLst>
          <pc:docMk/>
          <pc:sldMk cId="2468219335" sldId="267"/>
        </pc:sldMkLst>
        <pc:spChg chg="mod">
          <ac:chgData name="Markus Chou" userId="d968387e-109c-423f-8e43-375000366f1b" providerId="ADAL" clId="{58CC0AB2-CF41-A64D-8F6D-8F5989C95C93}" dt="2024-04-23T12:26:39.465" v="1473" actId="20577"/>
          <ac:spMkLst>
            <pc:docMk/>
            <pc:sldMk cId="2468219335" sldId="267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2:28:29.024" v="1662" actId="20577"/>
          <ac:spMkLst>
            <pc:docMk/>
            <pc:sldMk cId="2468219335" sldId="267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3T12:27:13.515" v="1479" actId="478"/>
          <ac:spMkLst>
            <pc:docMk/>
            <pc:sldMk cId="2468219335" sldId="267"/>
            <ac:spMk id="6" creationId="{D05319A5-DFE1-56EE-9A2A-134CDD71D6FD}"/>
          </ac:spMkLst>
        </pc:spChg>
        <pc:spChg chg="mod">
          <ac:chgData name="Markus Chou" userId="d968387e-109c-423f-8e43-375000366f1b" providerId="ADAL" clId="{58CC0AB2-CF41-A64D-8F6D-8F5989C95C93}" dt="2024-04-23T12:27:54.660" v="1487" actId="14100"/>
          <ac:spMkLst>
            <pc:docMk/>
            <pc:sldMk cId="2468219335" sldId="267"/>
            <ac:spMk id="10" creationId="{F4BE68BC-F731-1214-866D-097D6690926A}"/>
          </ac:spMkLst>
        </pc:spChg>
        <pc:picChg chg="add mod modCrop">
          <ac:chgData name="Markus Chou" userId="d968387e-109c-423f-8e43-375000366f1b" providerId="ADAL" clId="{58CC0AB2-CF41-A64D-8F6D-8F5989C95C93}" dt="2024-04-23T12:27:51.132" v="1486" actId="167"/>
          <ac:picMkLst>
            <pc:docMk/>
            <pc:sldMk cId="2468219335" sldId="267"/>
            <ac:picMk id="3" creationId="{9DC747E5-5772-22ED-630B-C3A57D2F27F3}"/>
          </ac:picMkLst>
        </pc:picChg>
        <pc:picChg chg="del">
          <ac:chgData name="Markus Chou" userId="d968387e-109c-423f-8e43-375000366f1b" providerId="ADAL" clId="{58CC0AB2-CF41-A64D-8F6D-8F5989C95C93}" dt="2024-04-23T12:26:41.644" v="1474" actId="478"/>
          <ac:picMkLst>
            <pc:docMk/>
            <pc:sldMk cId="2468219335" sldId="267"/>
            <ac:picMk id="9" creationId="{188351FB-B1E3-0C9A-C288-0C27370A921B}"/>
          </ac:picMkLst>
        </pc:picChg>
      </pc:sldChg>
      <pc:sldChg chg="addSp delSp modSp add mod modAnim">
        <pc:chgData name="Markus Chou" userId="d968387e-109c-423f-8e43-375000366f1b" providerId="ADAL" clId="{58CC0AB2-CF41-A64D-8F6D-8F5989C95C93}" dt="2024-04-29T09:32:12.352" v="10299" actId="14100"/>
        <pc:sldMkLst>
          <pc:docMk/>
          <pc:sldMk cId="3177193440" sldId="268"/>
        </pc:sldMkLst>
        <pc:spChg chg="mod">
          <ac:chgData name="Markus Chou" userId="d968387e-109c-423f-8e43-375000366f1b" providerId="ADAL" clId="{58CC0AB2-CF41-A64D-8F6D-8F5989C95C93}" dt="2024-04-23T12:30:02.334" v="1674" actId="20577"/>
          <ac:spMkLst>
            <pc:docMk/>
            <pc:sldMk cId="3177193440" sldId="268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2:32:29.873" v="1959" actId="20577"/>
          <ac:spMkLst>
            <pc:docMk/>
            <pc:sldMk cId="3177193440" sldId="268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3T12:30:35.939" v="1679" actId="478"/>
          <ac:spMkLst>
            <pc:docMk/>
            <pc:sldMk cId="3177193440" sldId="268"/>
            <ac:spMk id="7" creationId="{EABCDD0E-DECC-D2D0-F67E-518A604B6124}"/>
          </ac:spMkLst>
        </pc:spChg>
        <pc:spChg chg="mod">
          <ac:chgData name="Markus Chou" userId="d968387e-109c-423f-8e43-375000366f1b" providerId="ADAL" clId="{58CC0AB2-CF41-A64D-8F6D-8F5989C95C93}" dt="2024-04-29T09:32:12.352" v="10299" actId="14100"/>
          <ac:spMkLst>
            <pc:docMk/>
            <pc:sldMk cId="3177193440" sldId="268"/>
            <ac:spMk id="10" creationId="{F4BE68BC-F731-1214-866D-097D6690926A}"/>
          </ac:spMkLst>
        </pc:spChg>
        <pc:picChg chg="del">
          <ac:chgData name="Markus Chou" userId="d968387e-109c-423f-8e43-375000366f1b" providerId="ADAL" clId="{58CC0AB2-CF41-A64D-8F6D-8F5989C95C93}" dt="2024-04-23T12:30:09.983" v="1675" actId="478"/>
          <ac:picMkLst>
            <pc:docMk/>
            <pc:sldMk cId="3177193440" sldId="268"/>
            <ac:picMk id="3" creationId="{9DC747E5-5772-22ED-630B-C3A57D2F27F3}"/>
          </ac:picMkLst>
        </pc:picChg>
        <pc:picChg chg="add mod modCrop">
          <ac:chgData name="Markus Chou" userId="d968387e-109c-423f-8e43-375000366f1b" providerId="ADAL" clId="{58CC0AB2-CF41-A64D-8F6D-8F5989C95C93}" dt="2024-04-29T09:32:06.282" v="10296" actId="1076"/>
          <ac:picMkLst>
            <pc:docMk/>
            <pc:sldMk cId="3177193440" sldId="268"/>
            <ac:picMk id="6" creationId="{C470E745-0E3C-9F62-B5A7-51B2AD510D4A}"/>
          </ac:picMkLst>
        </pc:picChg>
      </pc:sldChg>
      <pc:sldChg chg="addSp delSp modSp add mod modAnim">
        <pc:chgData name="Markus Chou" userId="d968387e-109c-423f-8e43-375000366f1b" providerId="ADAL" clId="{58CC0AB2-CF41-A64D-8F6D-8F5989C95C93}" dt="2024-04-25T08:26:58.540" v="7033" actId="14100"/>
        <pc:sldMkLst>
          <pc:docMk/>
          <pc:sldMk cId="2816706240" sldId="269"/>
        </pc:sldMkLst>
        <pc:spChg chg="mod">
          <ac:chgData name="Markus Chou" userId="d968387e-109c-423f-8e43-375000366f1b" providerId="ADAL" clId="{58CC0AB2-CF41-A64D-8F6D-8F5989C95C93}" dt="2024-04-23T12:35:56.742" v="2024" actId="20577"/>
          <ac:spMkLst>
            <pc:docMk/>
            <pc:sldMk cId="2816706240" sldId="269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2:36:48.828" v="2194" actId="20577"/>
          <ac:spMkLst>
            <pc:docMk/>
            <pc:sldMk cId="2816706240" sldId="269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3T12:38:17.461" v="2200" actId="478"/>
          <ac:spMkLst>
            <pc:docMk/>
            <pc:sldMk cId="2816706240" sldId="269"/>
            <ac:spMk id="7" creationId="{A3D9C4AF-D1C9-4B13-00F4-8D77EF47926D}"/>
          </ac:spMkLst>
        </pc:spChg>
        <pc:spChg chg="mod">
          <ac:chgData name="Markus Chou" userId="d968387e-109c-423f-8e43-375000366f1b" providerId="ADAL" clId="{58CC0AB2-CF41-A64D-8F6D-8F5989C95C93}" dt="2024-04-25T08:26:58.540" v="7033" actId="14100"/>
          <ac:spMkLst>
            <pc:docMk/>
            <pc:sldMk cId="2816706240" sldId="269"/>
            <ac:spMk id="10" creationId="{F4BE68BC-F731-1214-866D-097D6690926A}"/>
          </ac:spMkLst>
        </pc:spChg>
        <pc:spChg chg="add del mod">
          <ac:chgData name="Markus Chou" userId="d968387e-109c-423f-8e43-375000366f1b" providerId="ADAL" clId="{58CC0AB2-CF41-A64D-8F6D-8F5989C95C93}" dt="2024-04-23T12:38:58.418" v="2215" actId="478"/>
          <ac:spMkLst>
            <pc:docMk/>
            <pc:sldMk cId="2816706240" sldId="269"/>
            <ac:spMk id="13" creationId="{7407C383-606A-5BEA-A076-E32453E08D81}"/>
          </ac:spMkLst>
        </pc:spChg>
        <pc:spChg chg="add del mod">
          <ac:chgData name="Markus Chou" userId="d968387e-109c-423f-8e43-375000366f1b" providerId="ADAL" clId="{58CC0AB2-CF41-A64D-8F6D-8F5989C95C93}" dt="2024-04-23T12:39:06.853" v="2219" actId="478"/>
          <ac:spMkLst>
            <pc:docMk/>
            <pc:sldMk cId="2816706240" sldId="269"/>
            <ac:spMk id="16" creationId="{4208D807-F249-D013-2934-A1235B715552}"/>
          </ac:spMkLst>
        </pc:spChg>
        <pc:picChg chg="add del mod">
          <ac:chgData name="Markus Chou" userId="d968387e-109c-423f-8e43-375000366f1b" providerId="ADAL" clId="{58CC0AB2-CF41-A64D-8F6D-8F5989C95C93}" dt="2024-04-23T12:38:39.583" v="2206" actId="478"/>
          <ac:picMkLst>
            <pc:docMk/>
            <pc:sldMk cId="2816706240" sldId="269"/>
            <ac:picMk id="3" creationId="{A0A17FD7-DC44-DD20-E246-F04F38556C05}"/>
          </ac:picMkLst>
        </pc:picChg>
        <pc:picChg chg="del">
          <ac:chgData name="Markus Chou" userId="d968387e-109c-423f-8e43-375000366f1b" providerId="ADAL" clId="{58CC0AB2-CF41-A64D-8F6D-8F5989C95C93}" dt="2024-04-23T12:38:03.262" v="2196" actId="478"/>
          <ac:picMkLst>
            <pc:docMk/>
            <pc:sldMk cId="2816706240" sldId="269"/>
            <ac:picMk id="6" creationId="{C470E745-0E3C-9F62-B5A7-51B2AD510D4A}"/>
          </ac:picMkLst>
        </pc:picChg>
        <pc:picChg chg="add del mod">
          <ac:chgData name="Markus Chou" userId="d968387e-109c-423f-8e43-375000366f1b" providerId="ADAL" clId="{58CC0AB2-CF41-A64D-8F6D-8F5989C95C93}" dt="2024-04-23T12:38:50.539" v="2211" actId="478"/>
          <ac:picMkLst>
            <pc:docMk/>
            <pc:sldMk cId="2816706240" sldId="269"/>
            <ac:picMk id="9" creationId="{F49C7418-D769-4C69-A2DD-695CAF7EB960}"/>
          </ac:picMkLst>
        </pc:picChg>
        <pc:picChg chg="add del mod">
          <ac:chgData name="Markus Chou" userId="d968387e-109c-423f-8e43-375000366f1b" providerId="ADAL" clId="{58CC0AB2-CF41-A64D-8F6D-8F5989C95C93}" dt="2024-04-23T12:38:58.418" v="2215" actId="478"/>
          <ac:picMkLst>
            <pc:docMk/>
            <pc:sldMk cId="2816706240" sldId="269"/>
            <ac:picMk id="12" creationId="{28FCF99A-A0B0-E563-78B6-3903917E511E}"/>
          </ac:picMkLst>
        </pc:picChg>
        <pc:picChg chg="add mod modCrop">
          <ac:chgData name="Markus Chou" userId="d968387e-109c-423f-8e43-375000366f1b" providerId="ADAL" clId="{58CC0AB2-CF41-A64D-8F6D-8F5989C95C93}" dt="2024-04-25T08:26:51.107" v="7032" actId="14100"/>
          <ac:picMkLst>
            <pc:docMk/>
            <pc:sldMk cId="2816706240" sldId="269"/>
            <ac:picMk id="15" creationId="{D8644BD7-4819-A4B0-7747-ECB246918330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3T12:42:41.226" v="2408" actId="14100"/>
        <pc:sldMkLst>
          <pc:docMk/>
          <pc:sldMk cId="216453005" sldId="270"/>
        </pc:sldMkLst>
        <pc:spChg chg="mod">
          <ac:chgData name="Markus Chou" userId="d968387e-109c-423f-8e43-375000366f1b" providerId="ADAL" clId="{58CC0AB2-CF41-A64D-8F6D-8F5989C95C93}" dt="2024-04-23T12:40:16.587" v="2239" actId="20577"/>
          <ac:spMkLst>
            <pc:docMk/>
            <pc:sldMk cId="216453005" sldId="270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2:41:02.279" v="2399" actId="20577"/>
          <ac:spMkLst>
            <pc:docMk/>
            <pc:sldMk cId="216453005" sldId="270"/>
            <ac:spMk id="5" creationId="{EC6DA2B9-5872-8919-4670-94DFEA94A1B7}"/>
          </ac:spMkLst>
        </pc:spChg>
        <pc:spChg chg="mod">
          <ac:chgData name="Markus Chou" userId="d968387e-109c-423f-8e43-375000366f1b" providerId="ADAL" clId="{58CC0AB2-CF41-A64D-8F6D-8F5989C95C93}" dt="2024-04-23T12:42:41.226" v="2408" actId="14100"/>
          <ac:spMkLst>
            <pc:docMk/>
            <pc:sldMk cId="216453005" sldId="270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3T12:42:38.340" v="2407" actId="167"/>
          <ac:picMkLst>
            <pc:docMk/>
            <pc:sldMk cId="216453005" sldId="270"/>
            <ac:picMk id="3" creationId="{835B27F4-9261-EFAD-A550-E85E39FDB6AF}"/>
          </ac:picMkLst>
        </pc:picChg>
        <pc:picChg chg="del">
          <ac:chgData name="Markus Chou" userId="d968387e-109c-423f-8e43-375000366f1b" providerId="ADAL" clId="{58CC0AB2-CF41-A64D-8F6D-8F5989C95C93}" dt="2024-04-23T12:41:51.548" v="2401" actId="478"/>
          <ac:picMkLst>
            <pc:docMk/>
            <pc:sldMk cId="216453005" sldId="270"/>
            <ac:picMk id="15" creationId="{D8644BD7-4819-A4B0-7747-ECB246918330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3T12:44:20.227" v="2503" actId="14100"/>
        <pc:sldMkLst>
          <pc:docMk/>
          <pc:sldMk cId="2185604921" sldId="271"/>
        </pc:sldMkLst>
        <pc:spChg chg="mod">
          <ac:chgData name="Markus Chou" userId="d968387e-109c-423f-8e43-375000366f1b" providerId="ADAL" clId="{58CC0AB2-CF41-A64D-8F6D-8F5989C95C93}" dt="2024-04-23T12:43:58.191" v="2496" actId="20577"/>
          <ac:spMkLst>
            <pc:docMk/>
            <pc:sldMk cId="2185604921" sldId="271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2:43:16.093" v="2488" actId="20577"/>
          <ac:spMkLst>
            <pc:docMk/>
            <pc:sldMk cId="2185604921" sldId="271"/>
            <ac:spMk id="5" creationId="{EC6DA2B9-5872-8919-4670-94DFEA94A1B7}"/>
          </ac:spMkLst>
        </pc:spChg>
        <pc:spChg chg="mod">
          <ac:chgData name="Markus Chou" userId="d968387e-109c-423f-8e43-375000366f1b" providerId="ADAL" clId="{58CC0AB2-CF41-A64D-8F6D-8F5989C95C93}" dt="2024-04-23T12:44:20.227" v="2503" actId="14100"/>
          <ac:spMkLst>
            <pc:docMk/>
            <pc:sldMk cId="2185604921" sldId="271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3T12:44:16.310" v="2502" actId="167"/>
          <ac:picMkLst>
            <pc:docMk/>
            <pc:sldMk cId="2185604921" sldId="271"/>
            <ac:picMk id="2" creationId="{9D402BCE-916D-8793-C48E-FC08D351B1BE}"/>
          </ac:picMkLst>
        </pc:picChg>
        <pc:picChg chg="del">
          <ac:chgData name="Markus Chou" userId="d968387e-109c-423f-8e43-375000366f1b" providerId="ADAL" clId="{58CC0AB2-CF41-A64D-8F6D-8F5989C95C93}" dt="2024-04-23T12:44:01.835" v="2498" actId="478"/>
          <ac:picMkLst>
            <pc:docMk/>
            <pc:sldMk cId="2185604921" sldId="271"/>
            <ac:picMk id="3" creationId="{835B27F4-9261-EFAD-A550-E85E39FDB6AF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3T12:48:10.854" v="2689" actId="478"/>
        <pc:sldMkLst>
          <pc:docMk/>
          <pc:sldMk cId="3425475753" sldId="272"/>
        </pc:sldMkLst>
        <pc:spChg chg="mod">
          <ac:chgData name="Markus Chou" userId="d968387e-109c-423f-8e43-375000366f1b" providerId="ADAL" clId="{58CC0AB2-CF41-A64D-8F6D-8F5989C95C93}" dt="2024-04-23T12:44:51.156" v="2521" actId="20577"/>
          <ac:spMkLst>
            <pc:docMk/>
            <pc:sldMk cId="3425475753" sldId="272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2:47:31.219" v="2682" actId="20577"/>
          <ac:spMkLst>
            <pc:docMk/>
            <pc:sldMk cId="3425475753" sldId="272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3T12:45:54.695" v="2525" actId="478"/>
          <ac:spMkLst>
            <pc:docMk/>
            <pc:sldMk cId="3425475753" sldId="272"/>
            <ac:spMk id="7" creationId="{51DB5BE0-07A8-84FE-F90A-9FDE6D6A116B}"/>
          </ac:spMkLst>
        </pc:spChg>
        <pc:spChg chg="mod">
          <ac:chgData name="Markus Chou" userId="d968387e-109c-423f-8e43-375000366f1b" providerId="ADAL" clId="{58CC0AB2-CF41-A64D-8F6D-8F5989C95C93}" dt="2024-04-23T12:48:05.331" v="2687" actId="1076"/>
          <ac:spMkLst>
            <pc:docMk/>
            <pc:sldMk cId="3425475753" sldId="272"/>
            <ac:spMk id="10" creationId="{F4BE68BC-F731-1214-866D-097D6690926A}"/>
          </ac:spMkLst>
        </pc:spChg>
        <pc:spChg chg="add del mod">
          <ac:chgData name="Markus Chou" userId="d968387e-109c-423f-8e43-375000366f1b" providerId="ADAL" clId="{58CC0AB2-CF41-A64D-8F6D-8F5989C95C93}" dt="2024-04-23T12:46:03.349" v="2529" actId="478"/>
          <ac:spMkLst>
            <pc:docMk/>
            <pc:sldMk cId="3425475753" sldId="272"/>
            <ac:spMk id="11" creationId="{B698CE9B-E3EC-7206-196F-F365DBF5DF44}"/>
          </ac:spMkLst>
        </pc:spChg>
        <pc:spChg chg="add del mod">
          <ac:chgData name="Markus Chou" userId="d968387e-109c-423f-8e43-375000366f1b" providerId="ADAL" clId="{58CC0AB2-CF41-A64D-8F6D-8F5989C95C93}" dt="2024-04-23T12:48:09.585" v="2688" actId="478"/>
          <ac:spMkLst>
            <pc:docMk/>
            <pc:sldMk cId="3425475753" sldId="272"/>
            <ac:spMk id="14" creationId="{C029A4FD-F35B-CF85-FF90-8724DA21A8FC}"/>
          </ac:spMkLst>
        </pc:spChg>
        <pc:picChg chg="del">
          <ac:chgData name="Markus Chou" userId="d968387e-109c-423f-8e43-375000366f1b" providerId="ADAL" clId="{58CC0AB2-CF41-A64D-8F6D-8F5989C95C93}" dt="2024-04-23T12:44:55.422" v="2523" actId="478"/>
          <ac:picMkLst>
            <pc:docMk/>
            <pc:sldMk cId="3425475753" sldId="272"/>
            <ac:picMk id="3" creationId="{835B27F4-9261-EFAD-A550-E85E39FDB6AF}"/>
          </ac:picMkLst>
        </pc:picChg>
        <pc:picChg chg="add del mod">
          <ac:chgData name="Markus Chou" userId="d968387e-109c-423f-8e43-375000366f1b" providerId="ADAL" clId="{58CC0AB2-CF41-A64D-8F6D-8F5989C95C93}" dt="2024-04-23T12:45:58.391" v="2527" actId="478"/>
          <ac:picMkLst>
            <pc:docMk/>
            <pc:sldMk cId="3425475753" sldId="272"/>
            <ac:picMk id="6" creationId="{5B597271-573D-4BA9-F3DA-D2C4473D01EF}"/>
          </ac:picMkLst>
        </pc:picChg>
        <pc:picChg chg="add mod">
          <ac:chgData name="Markus Chou" userId="d968387e-109c-423f-8e43-375000366f1b" providerId="ADAL" clId="{58CC0AB2-CF41-A64D-8F6D-8F5989C95C93}" dt="2024-04-23T12:46:16.111" v="2535" actId="167"/>
          <ac:picMkLst>
            <pc:docMk/>
            <pc:sldMk cId="3425475753" sldId="272"/>
            <ac:picMk id="9" creationId="{782B9E66-AFE6-CFC1-4A82-F0EF98079FAE}"/>
          </ac:picMkLst>
        </pc:picChg>
        <pc:picChg chg="add del mod">
          <ac:chgData name="Markus Chou" userId="d968387e-109c-423f-8e43-375000366f1b" providerId="ADAL" clId="{58CC0AB2-CF41-A64D-8F6D-8F5989C95C93}" dt="2024-04-23T12:48:10.854" v="2689" actId="478"/>
          <ac:picMkLst>
            <pc:docMk/>
            <pc:sldMk cId="3425475753" sldId="272"/>
            <ac:picMk id="13" creationId="{D1C68E87-20D3-5307-E5B6-E14C3046ADDA}"/>
          </ac:picMkLst>
        </pc:picChg>
      </pc:sldChg>
      <pc:sldChg chg="new del">
        <pc:chgData name="Markus Chou" userId="d968387e-109c-423f-8e43-375000366f1b" providerId="ADAL" clId="{58CC0AB2-CF41-A64D-8F6D-8F5989C95C93}" dt="2024-04-23T13:01:40.869" v="2691" actId="2696"/>
        <pc:sldMkLst>
          <pc:docMk/>
          <pc:sldMk cId="1077646535" sldId="273"/>
        </pc:sldMkLst>
      </pc:sldChg>
      <pc:sldChg chg="addSp delSp modSp add mod ord">
        <pc:chgData name="Markus Chou" userId="d968387e-109c-423f-8e43-375000366f1b" providerId="ADAL" clId="{58CC0AB2-CF41-A64D-8F6D-8F5989C95C93}" dt="2024-04-29T08:44:00.872" v="9127" actId="14100"/>
        <pc:sldMkLst>
          <pc:docMk/>
          <pc:sldMk cId="3430639027" sldId="273"/>
        </pc:sldMkLst>
        <pc:spChg chg="mod">
          <ac:chgData name="Markus Chou" userId="d968387e-109c-423f-8e43-375000366f1b" providerId="ADAL" clId="{58CC0AB2-CF41-A64D-8F6D-8F5989C95C93}" dt="2024-04-23T13:04:23.111" v="2763" actId="20577"/>
          <ac:spMkLst>
            <pc:docMk/>
            <pc:sldMk cId="3430639027" sldId="273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3:05:25.599" v="2919" actId="20577"/>
          <ac:spMkLst>
            <pc:docMk/>
            <pc:sldMk cId="3430639027" sldId="273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3T13:02:19.743" v="2700" actId="478"/>
          <ac:spMkLst>
            <pc:docMk/>
            <pc:sldMk cId="3430639027" sldId="273"/>
            <ac:spMk id="6" creationId="{D64B2391-A678-CC9C-6EB0-648C8FB14B67}"/>
          </ac:spMkLst>
        </pc:spChg>
        <pc:spChg chg="mod">
          <ac:chgData name="Markus Chou" userId="d968387e-109c-423f-8e43-375000366f1b" providerId="ADAL" clId="{58CC0AB2-CF41-A64D-8F6D-8F5989C95C93}" dt="2024-04-29T08:44:00.872" v="9127" actId="14100"/>
          <ac:spMkLst>
            <pc:docMk/>
            <pc:sldMk cId="3430639027" sldId="273"/>
            <ac:spMk id="10" creationId="{F4BE68BC-F731-1214-866D-097D6690926A}"/>
          </ac:spMkLst>
        </pc:spChg>
        <pc:picChg chg="add del mod modCrop">
          <ac:chgData name="Markus Chou" userId="d968387e-109c-423f-8e43-375000366f1b" providerId="ADAL" clId="{58CC0AB2-CF41-A64D-8F6D-8F5989C95C93}" dt="2024-04-23T13:02:17.584" v="2699" actId="478"/>
          <ac:picMkLst>
            <pc:docMk/>
            <pc:sldMk cId="3430639027" sldId="273"/>
            <ac:picMk id="3" creationId="{8B5B6A5A-52B3-448B-4862-722A08594408}"/>
          </ac:picMkLst>
        </pc:picChg>
        <pc:picChg chg="add mod">
          <ac:chgData name="Markus Chou" userId="d968387e-109c-423f-8e43-375000366f1b" providerId="ADAL" clId="{58CC0AB2-CF41-A64D-8F6D-8F5989C95C93}" dt="2024-04-23T13:04:00.394" v="2706" actId="167"/>
          <ac:picMkLst>
            <pc:docMk/>
            <pc:sldMk cId="3430639027" sldId="273"/>
            <ac:picMk id="8" creationId="{A05E4EC3-7BF9-BBC4-84A3-AE14E7D4FE4E}"/>
          </ac:picMkLst>
        </pc:picChg>
        <pc:picChg chg="del">
          <ac:chgData name="Markus Chou" userId="d968387e-109c-423f-8e43-375000366f1b" providerId="ADAL" clId="{58CC0AB2-CF41-A64D-8F6D-8F5989C95C93}" dt="2024-04-23T13:01:47.003" v="2694" actId="478"/>
          <ac:picMkLst>
            <pc:docMk/>
            <pc:sldMk cId="3430639027" sldId="273"/>
            <ac:picMk id="9" creationId="{782B9E66-AFE6-CFC1-4A82-F0EF98079FAE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3T14:51:52.445" v="3325" actId="1076"/>
        <pc:sldMkLst>
          <pc:docMk/>
          <pc:sldMk cId="2312551628" sldId="274"/>
        </pc:sldMkLst>
        <pc:spChg chg="mod">
          <ac:chgData name="Markus Chou" userId="d968387e-109c-423f-8e43-375000366f1b" providerId="ADAL" clId="{58CC0AB2-CF41-A64D-8F6D-8F5989C95C93}" dt="2024-04-23T13:07:39.812" v="3050" actId="20577"/>
          <ac:spMkLst>
            <pc:docMk/>
            <pc:sldMk cId="2312551628" sldId="274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4:51:44.526" v="3324" actId="20577"/>
          <ac:spMkLst>
            <pc:docMk/>
            <pc:sldMk cId="2312551628" sldId="274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3T14:49:16.632" v="3193" actId="478"/>
          <ac:spMkLst>
            <pc:docMk/>
            <pc:sldMk cId="2312551628" sldId="274"/>
            <ac:spMk id="8" creationId="{CFB3AFE2-6533-1DF6-1755-46CB1E4FC6DE}"/>
          </ac:spMkLst>
        </pc:spChg>
        <pc:spChg chg="mod">
          <ac:chgData name="Markus Chou" userId="d968387e-109c-423f-8e43-375000366f1b" providerId="ADAL" clId="{58CC0AB2-CF41-A64D-8F6D-8F5989C95C93}" dt="2024-04-23T14:51:52.445" v="3325" actId="1076"/>
          <ac:spMkLst>
            <pc:docMk/>
            <pc:sldMk cId="2312551628" sldId="274"/>
            <ac:spMk id="10" creationId="{F4BE68BC-F731-1214-866D-097D6690926A}"/>
          </ac:spMkLst>
        </pc:spChg>
        <pc:picChg chg="add del mod">
          <ac:chgData name="Markus Chou" userId="d968387e-109c-423f-8e43-375000366f1b" providerId="ADAL" clId="{58CC0AB2-CF41-A64D-8F6D-8F5989C95C93}" dt="2024-04-23T14:49:08.174" v="3189" actId="478"/>
          <ac:picMkLst>
            <pc:docMk/>
            <pc:sldMk cId="2312551628" sldId="274"/>
            <ac:picMk id="3" creationId="{64BEE84C-5BC7-413A-187B-69086FD5225E}"/>
          </ac:picMkLst>
        </pc:picChg>
        <pc:picChg chg="add mod">
          <ac:chgData name="Markus Chou" userId="d968387e-109c-423f-8e43-375000366f1b" providerId="ADAL" clId="{58CC0AB2-CF41-A64D-8F6D-8F5989C95C93}" dt="2024-04-23T14:49:31.837" v="3198" actId="167"/>
          <ac:picMkLst>
            <pc:docMk/>
            <pc:sldMk cId="2312551628" sldId="274"/>
            <ac:picMk id="7" creationId="{C469AE7D-6A0D-1BDC-C916-A5F0E01C59E4}"/>
          </ac:picMkLst>
        </pc:picChg>
        <pc:picChg chg="del">
          <ac:chgData name="Markus Chou" userId="d968387e-109c-423f-8e43-375000366f1b" providerId="ADAL" clId="{58CC0AB2-CF41-A64D-8F6D-8F5989C95C93}" dt="2024-04-23T14:48:52.868" v="3185" actId="478"/>
          <ac:picMkLst>
            <pc:docMk/>
            <pc:sldMk cId="2312551628" sldId="274"/>
            <ac:picMk id="9" creationId="{782B9E66-AFE6-CFC1-4A82-F0EF98079FAE}"/>
          </ac:picMkLst>
        </pc:picChg>
      </pc:sldChg>
      <pc:sldChg chg="new del">
        <pc:chgData name="Markus Chou" userId="d968387e-109c-423f-8e43-375000366f1b" providerId="ADAL" clId="{58CC0AB2-CF41-A64D-8F6D-8F5989C95C93}" dt="2024-04-23T13:07:29.843" v="3023" actId="680"/>
        <pc:sldMkLst>
          <pc:docMk/>
          <pc:sldMk cId="3969288171" sldId="274"/>
        </pc:sldMkLst>
      </pc:sldChg>
      <pc:sldChg chg="addSp delSp modSp add mod ord">
        <pc:chgData name="Markus Chou" userId="d968387e-109c-423f-8e43-375000366f1b" providerId="ADAL" clId="{58CC0AB2-CF41-A64D-8F6D-8F5989C95C93}" dt="2024-04-24T06:25:41.115" v="4498" actId="20578"/>
        <pc:sldMkLst>
          <pc:docMk/>
          <pc:sldMk cId="110910229" sldId="275"/>
        </pc:sldMkLst>
        <pc:spChg chg="mod">
          <ac:chgData name="Markus Chou" userId="d968387e-109c-423f-8e43-375000366f1b" providerId="ADAL" clId="{58CC0AB2-CF41-A64D-8F6D-8F5989C95C93}" dt="2024-04-23T14:52:42.055" v="3333" actId="20577"/>
          <ac:spMkLst>
            <pc:docMk/>
            <pc:sldMk cId="110910229" sldId="275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4:53:09.472" v="3454" actId="20577"/>
          <ac:spMkLst>
            <pc:docMk/>
            <pc:sldMk cId="110910229" sldId="275"/>
            <ac:spMk id="5" creationId="{EC6DA2B9-5872-8919-4670-94DFEA94A1B7}"/>
          </ac:spMkLst>
        </pc:spChg>
        <pc:spChg chg="mod">
          <ac:chgData name="Markus Chou" userId="d968387e-109c-423f-8e43-375000366f1b" providerId="ADAL" clId="{58CC0AB2-CF41-A64D-8F6D-8F5989C95C93}" dt="2024-04-23T14:53:58.125" v="3464" actId="14100"/>
          <ac:spMkLst>
            <pc:docMk/>
            <pc:sldMk cId="110910229" sldId="275"/>
            <ac:spMk id="10" creationId="{F4BE68BC-F731-1214-866D-097D6690926A}"/>
          </ac:spMkLst>
        </pc:spChg>
        <pc:picChg chg="del">
          <ac:chgData name="Markus Chou" userId="d968387e-109c-423f-8e43-375000366f1b" providerId="ADAL" clId="{58CC0AB2-CF41-A64D-8F6D-8F5989C95C93}" dt="2024-04-23T14:53:25.977" v="3456" actId="478"/>
          <ac:picMkLst>
            <pc:docMk/>
            <pc:sldMk cId="110910229" sldId="275"/>
            <ac:picMk id="2" creationId="{9D402BCE-916D-8793-C48E-FC08D351B1BE}"/>
          </ac:picMkLst>
        </pc:picChg>
        <pc:picChg chg="add mod">
          <ac:chgData name="Markus Chou" userId="d968387e-109c-423f-8e43-375000366f1b" providerId="ADAL" clId="{58CC0AB2-CF41-A64D-8F6D-8F5989C95C93}" dt="2024-04-23T14:53:55.248" v="3463" actId="167"/>
          <ac:picMkLst>
            <pc:docMk/>
            <pc:sldMk cId="110910229" sldId="275"/>
            <ac:picMk id="6" creationId="{60B75053-F1F0-D37A-03DA-6F650A0C20A2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3T15:09:45.818" v="4130" actId="20577"/>
        <pc:sldMkLst>
          <pc:docMk/>
          <pc:sldMk cId="2099624615" sldId="276"/>
        </pc:sldMkLst>
        <pc:spChg chg="mod">
          <ac:chgData name="Markus Chou" userId="d968387e-109c-423f-8e43-375000366f1b" providerId="ADAL" clId="{58CC0AB2-CF41-A64D-8F6D-8F5989C95C93}" dt="2024-04-23T14:57:12.454" v="3490" actId="20577"/>
          <ac:spMkLst>
            <pc:docMk/>
            <pc:sldMk cId="2099624615" sldId="276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5:09:45.818" v="4130" actId="20577"/>
          <ac:spMkLst>
            <pc:docMk/>
            <pc:sldMk cId="2099624615" sldId="276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3T15:04:03.127" v="3893" actId="478"/>
          <ac:spMkLst>
            <pc:docMk/>
            <pc:sldMk cId="2099624615" sldId="276"/>
            <ac:spMk id="7" creationId="{BEFACDE5-ABB8-DE85-1FC5-6397A655B7CF}"/>
          </ac:spMkLst>
        </pc:spChg>
        <pc:spChg chg="mod">
          <ac:chgData name="Markus Chou" userId="d968387e-109c-423f-8e43-375000366f1b" providerId="ADAL" clId="{58CC0AB2-CF41-A64D-8F6D-8F5989C95C93}" dt="2024-04-23T15:05:07.076" v="3910" actId="14100"/>
          <ac:spMkLst>
            <pc:docMk/>
            <pc:sldMk cId="2099624615" sldId="276"/>
            <ac:spMk id="10" creationId="{F4BE68BC-F731-1214-866D-097D6690926A}"/>
          </ac:spMkLst>
        </pc:spChg>
        <pc:spChg chg="add del mod">
          <ac:chgData name="Markus Chou" userId="d968387e-109c-423f-8e43-375000366f1b" providerId="ADAL" clId="{58CC0AB2-CF41-A64D-8F6D-8F5989C95C93}" dt="2024-04-23T15:04:22.875" v="3897" actId="478"/>
          <ac:spMkLst>
            <pc:docMk/>
            <pc:sldMk cId="2099624615" sldId="276"/>
            <ac:spMk id="11" creationId="{7B342CD1-F110-C888-1D72-4AF2933E42EB}"/>
          </ac:spMkLst>
        </pc:spChg>
        <pc:picChg chg="add del mod">
          <ac:chgData name="Markus Chou" userId="d968387e-109c-423f-8e43-375000366f1b" providerId="ADAL" clId="{58CC0AB2-CF41-A64D-8F6D-8F5989C95C93}" dt="2024-04-23T15:04:03.127" v="3893" actId="478"/>
          <ac:picMkLst>
            <pc:docMk/>
            <pc:sldMk cId="2099624615" sldId="276"/>
            <ac:picMk id="3" creationId="{20B6B17B-090F-22BB-B819-24A84A95F40C}"/>
          </ac:picMkLst>
        </pc:picChg>
        <pc:picChg chg="del">
          <ac:chgData name="Markus Chou" userId="d968387e-109c-423f-8e43-375000366f1b" providerId="ADAL" clId="{58CC0AB2-CF41-A64D-8F6D-8F5989C95C93}" dt="2024-04-23T15:03:36.117" v="3889" actId="478"/>
          <ac:picMkLst>
            <pc:docMk/>
            <pc:sldMk cId="2099624615" sldId="276"/>
            <ac:picMk id="6" creationId="{60B75053-F1F0-D37A-03DA-6F650A0C20A2}"/>
          </ac:picMkLst>
        </pc:picChg>
        <pc:picChg chg="add del mod">
          <ac:chgData name="Markus Chou" userId="d968387e-109c-423f-8e43-375000366f1b" providerId="ADAL" clId="{58CC0AB2-CF41-A64D-8F6D-8F5989C95C93}" dt="2024-04-23T15:04:28.726" v="3899" actId="478"/>
          <ac:picMkLst>
            <pc:docMk/>
            <pc:sldMk cId="2099624615" sldId="276"/>
            <ac:picMk id="9" creationId="{D2386096-F26F-D539-BE84-DA9EC61662CE}"/>
          </ac:picMkLst>
        </pc:picChg>
        <pc:picChg chg="add mod">
          <ac:chgData name="Markus Chou" userId="d968387e-109c-423f-8e43-375000366f1b" providerId="ADAL" clId="{58CC0AB2-CF41-A64D-8F6D-8F5989C95C93}" dt="2024-04-23T15:05:04.420" v="3909" actId="14100"/>
          <ac:picMkLst>
            <pc:docMk/>
            <pc:sldMk cId="2099624615" sldId="276"/>
            <ac:picMk id="13" creationId="{8C5609E7-D1A0-E578-0916-78CD93A58C45}"/>
          </ac:picMkLst>
        </pc:picChg>
      </pc:sldChg>
      <pc:sldChg chg="addSp delSp modSp add mod ord">
        <pc:chgData name="Markus Chou" userId="d968387e-109c-423f-8e43-375000366f1b" providerId="ADAL" clId="{58CC0AB2-CF41-A64D-8F6D-8F5989C95C93}" dt="2024-04-24T08:11:33.503" v="4756" actId="20578"/>
        <pc:sldMkLst>
          <pc:docMk/>
          <pc:sldMk cId="3696441716" sldId="277"/>
        </pc:sldMkLst>
        <pc:spChg chg="mod">
          <ac:chgData name="Markus Chou" userId="d968387e-109c-423f-8e43-375000366f1b" providerId="ADAL" clId="{58CC0AB2-CF41-A64D-8F6D-8F5989C95C93}" dt="2024-04-23T15:11:18.420" v="4145" actId="20577"/>
          <ac:spMkLst>
            <pc:docMk/>
            <pc:sldMk cId="3696441716" sldId="277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3T15:12:44.851" v="4270" actId="20577"/>
          <ac:spMkLst>
            <pc:docMk/>
            <pc:sldMk cId="3696441716" sldId="277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3T15:12:03.354" v="4157" actId="478"/>
          <ac:spMkLst>
            <pc:docMk/>
            <pc:sldMk cId="3696441716" sldId="277"/>
            <ac:spMk id="6" creationId="{05053143-0D3E-70ED-53D8-44FC9CF22123}"/>
          </ac:spMkLst>
        </pc:spChg>
        <pc:spChg chg="add del mod">
          <ac:chgData name="Markus Chou" userId="d968387e-109c-423f-8e43-375000366f1b" providerId="ADAL" clId="{58CC0AB2-CF41-A64D-8F6D-8F5989C95C93}" dt="2024-04-23T15:11:51.610" v="4154" actId="478"/>
          <ac:spMkLst>
            <pc:docMk/>
            <pc:sldMk cId="3696441716" sldId="277"/>
            <ac:spMk id="9" creationId="{9FCCAF8E-0357-02C0-8354-80B0E8A682E2}"/>
          </ac:spMkLst>
        </pc:spChg>
        <pc:spChg chg="mod">
          <ac:chgData name="Markus Chou" userId="d968387e-109c-423f-8e43-375000366f1b" providerId="ADAL" clId="{58CC0AB2-CF41-A64D-8F6D-8F5989C95C93}" dt="2024-04-23T15:12:19.591" v="4162" actId="14100"/>
          <ac:spMkLst>
            <pc:docMk/>
            <pc:sldMk cId="3696441716" sldId="277"/>
            <ac:spMk id="10" creationId="{F4BE68BC-F731-1214-866D-097D6690926A}"/>
          </ac:spMkLst>
        </pc:spChg>
        <pc:picChg chg="add del mod">
          <ac:chgData name="Markus Chou" userId="d968387e-109c-423f-8e43-375000366f1b" providerId="ADAL" clId="{58CC0AB2-CF41-A64D-8F6D-8F5989C95C93}" dt="2024-04-23T15:12:01.557" v="4156" actId="478"/>
          <ac:picMkLst>
            <pc:docMk/>
            <pc:sldMk cId="3696441716" sldId="277"/>
            <ac:picMk id="3" creationId="{23C82DB7-942D-0702-8D41-E92FCD33CC36}"/>
          </ac:picMkLst>
        </pc:picChg>
        <pc:picChg chg="add mod modCrop">
          <ac:chgData name="Markus Chou" userId="d968387e-109c-423f-8e43-375000366f1b" providerId="ADAL" clId="{58CC0AB2-CF41-A64D-8F6D-8F5989C95C93}" dt="2024-04-23T15:12:15.862" v="4161" actId="167"/>
          <ac:picMkLst>
            <pc:docMk/>
            <pc:sldMk cId="3696441716" sldId="277"/>
            <ac:picMk id="8" creationId="{B104619C-9744-5308-E9C7-8E801DEC4B91}"/>
          </ac:picMkLst>
        </pc:picChg>
        <pc:picChg chg="del">
          <ac:chgData name="Markus Chou" userId="d968387e-109c-423f-8e43-375000366f1b" providerId="ADAL" clId="{58CC0AB2-CF41-A64D-8F6D-8F5989C95C93}" dt="2024-04-23T15:11:21.551" v="4147" actId="478"/>
          <ac:picMkLst>
            <pc:docMk/>
            <pc:sldMk cId="3696441716" sldId="277"/>
            <ac:picMk id="13" creationId="{8C5609E7-D1A0-E578-0916-78CD93A58C45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9T08:12:00.170" v="8146" actId="20577"/>
        <pc:sldMkLst>
          <pc:docMk/>
          <pc:sldMk cId="1886428015" sldId="278"/>
        </pc:sldMkLst>
        <pc:spChg chg="mod">
          <ac:chgData name="Markus Chou" userId="d968387e-109c-423f-8e43-375000366f1b" providerId="ADAL" clId="{58CC0AB2-CF41-A64D-8F6D-8F5989C95C93}" dt="2024-04-23T15:13:42.180" v="4289" actId="20577"/>
          <ac:spMkLst>
            <pc:docMk/>
            <pc:sldMk cId="1886428015" sldId="278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9T08:12:00.170" v="8146" actId="20577"/>
          <ac:spMkLst>
            <pc:docMk/>
            <pc:sldMk cId="1886428015" sldId="278"/>
            <ac:spMk id="5" creationId="{EC6DA2B9-5872-8919-4670-94DFEA94A1B7}"/>
          </ac:spMkLst>
        </pc:spChg>
        <pc:spChg chg="mod">
          <ac:chgData name="Markus Chou" userId="d968387e-109c-423f-8e43-375000366f1b" providerId="ADAL" clId="{58CC0AB2-CF41-A64D-8F6D-8F5989C95C93}" dt="2024-04-23T15:15:19.191" v="4297" actId="14100"/>
          <ac:spMkLst>
            <pc:docMk/>
            <pc:sldMk cId="1886428015" sldId="278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3T15:15:15.932" v="4296" actId="167"/>
          <ac:picMkLst>
            <pc:docMk/>
            <pc:sldMk cId="1886428015" sldId="278"/>
            <ac:picMk id="2" creationId="{22817007-A451-FD57-CC5C-0BE2ACB6C6B6}"/>
          </ac:picMkLst>
        </pc:picChg>
        <pc:picChg chg="del">
          <ac:chgData name="Markus Chou" userId="d968387e-109c-423f-8e43-375000366f1b" providerId="ADAL" clId="{58CC0AB2-CF41-A64D-8F6D-8F5989C95C93}" dt="2024-04-23T15:14:59.102" v="4291" actId="478"/>
          <ac:picMkLst>
            <pc:docMk/>
            <pc:sldMk cId="1886428015" sldId="278"/>
            <ac:picMk id="8" creationId="{B104619C-9744-5308-E9C7-8E801DEC4B91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4T06:33:10.094" v="4754" actId="20577"/>
        <pc:sldMkLst>
          <pc:docMk/>
          <pc:sldMk cId="3777033813" sldId="279"/>
        </pc:sldMkLst>
        <pc:spChg chg="mod">
          <ac:chgData name="Markus Chou" userId="d968387e-109c-423f-8e43-375000366f1b" providerId="ADAL" clId="{58CC0AB2-CF41-A64D-8F6D-8F5989C95C93}" dt="2024-04-24T06:27:41.614" v="4636" actId="20577"/>
          <ac:spMkLst>
            <pc:docMk/>
            <pc:sldMk cId="3777033813" sldId="279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4T06:33:10.094" v="4754" actId="20577"/>
          <ac:spMkLst>
            <pc:docMk/>
            <pc:sldMk cId="3777033813" sldId="279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4T06:29:55.339" v="4721" actId="478"/>
          <ac:spMkLst>
            <pc:docMk/>
            <pc:sldMk cId="3777033813" sldId="279"/>
            <ac:spMk id="7" creationId="{6DFC12B5-B481-CA12-87F9-649E777AFF9A}"/>
          </ac:spMkLst>
        </pc:spChg>
        <pc:spChg chg="mod">
          <ac:chgData name="Markus Chou" userId="d968387e-109c-423f-8e43-375000366f1b" providerId="ADAL" clId="{58CC0AB2-CF41-A64D-8F6D-8F5989C95C93}" dt="2024-04-24T06:31:24.150" v="4736" actId="14100"/>
          <ac:spMkLst>
            <pc:docMk/>
            <pc:sldMk cId="3777033813" sldId="279"/>
            <ac:spMk id="10" creationId="{F4BE68BC-F731-1214-866D-097D6690926A}"/>
          </ac:spMkLst>
        </pc:spChg>
        <pc:spChg chg="add del mod">
          <ac:chgData name="Markus Chou" userId="d968387e-109c-423f-8e43-375000366f1b" providerId="ADAL" clId="{58CC0AB2-CF41-A64D-8F6D-8F5989C95C93}" dt="2024-04-24T06:30:14.369" v="4726" actId="478"/>
          <ac:spMkLst>
            <pc:docMk/>
            <pc:sldMk cId="3777033813" sldId="279"/>
            <ac:spMk id="11" creationId="{6FEF91F9-2584-AFF1-CC4E-2FC412357677}"/>
          </ac:spMkLst>
        </pc:spChg>
        <pc:picChg chg="del">
          <ac:chgData name="Markus Chou" userId="d968387e-109c-423f-8e43-375000366f1b" providerId="ADAL" clId="{58CC0AB2-CF41-A64D-8F6D-8F5989C95C93}" dt="2024-04-24T06:28:59.721" v="4718" actId="478"/>
          <ac:picMkLst>
            <pc:docMk/>
            <pc:sldMk cId="3777033813" sldId="279"/>
            <ac:picMk id="2" creationId="{22817007-A451-FD57-CC5C-0BE2ACB6C6B6}"/>
          </ac:picMkLst>
        </pc:picChg>
        <pc:picChg chg="add del mod">
          <ac:chgData name="Markus Chou" userId="d968387e-109c-423f-8e43-375000366f1b" providerId="ADAL" clId="{58CC0AB2-CF41-A64D-8F6D-8F5989C95C93}" dt="2024-04-24T06:29:55.881" v="4722" actId="478"/>
          <ac:picMkLst>
            <pc:docMk/>
            <pc:sldMk cId="3777033813" sldId="279"/>
            <ac:picMk id="6" creationId="{8EA4554C-0B9D-B20C-1665-80931F292D0A}"/>
          </ac:picMkLst>
        </pc:picChg>
        <pc:picChg chg="add del mod">
          <ac:chgData name="Markus Chou" userId="d968387e-109c-423f-8e43-375000366f1b" providerId="ADAL" clId="{58CC0AB2-CF41-A64D-8F6D-8F5989C95C93}" dt="2024-04-24T06:30:17.658" v="4728" actId="478"/>
          <ac:picMkLst>
            <pc:docMk/>
            <pc:sldMk cId="3777033813" sldId="279"/>
            <ac:picMk id="9" creationId="{8BDA5A5A-5BD3-1A70-44B8-438F10320168}"/>
          </ac:picMkLst>
        </pc:picChg>
        <pc:picChg chg="add mod">
          <ac:chgData name="Markus Chou" userId="d968387e-109c-423f-8e43-375000366f1b" providerId="ADAL" clId="{58CC0AB2-CF41-A64D-8F6D-8F5989C95C93}" dt="2024-04-24T06:31:19.647" v="4735" actId="167"/>
          <ac:picMkLst>
            <pc:docMk/>
            <pc:sldMk cId="3777033813" sldId="279"/>
            <ac:picMk id="1026" creationId="{5C7ACF87-2839-2422-2821-C922A8F8431B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4T14:30:09.640" v="5429" actId="20577"/>
        <pc:sldMkLst>
          <pc:docMk/>
          <pc:sldMk cId="2097824111" sldId="280"/>
        </pc:sldMkLst>
        <pc:spChg chg="mod">
          <ac:chgData name="Markus Chou" userId="d968387e-109c-423f-8e43-375000366f1b" providerId="ADAL" clId="{58CC0AB2-CF41-A64D-8F6D-8F5989C95C93}" dt="2024-04-24T14:30:09.640" v="5429" actId="20577"/>
          <ac:spMkLst>
            <pc:docMk/>
            <pc:sldMk cId="2097824111" sldId="280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4T14:24:04.479" v="5193" actId="6549"/>
          <ac:spMkLst>
            <pc:docMk/>
            <pc:sldMk cId="2097824111" sldId="280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4T08:13:37.922" v="4987" actId="478"/>
          <ac:spMkLst>
            <pc:docMk/>
            <pc:sldMk cId="2097824111" sldId="280"/>
            <ac:spMk id="6" creationId="{5685B62A-0253-F5BF-E309-F19EFD14BE55}"/>
          </ac:spMkLst>
        </pc:spChg>
        <pc:spChg chg="mod">
          <ac:chgData name="Markus Chou" userId="d968387e-109c-423f-8e43-375000366f1b" providerId="ADAL" clId="{58CC0AB2-CF41-A64D-8F6D-8F5989C95C93}" dt="2024-04-24T08:17:55.746" v="5001" actId="14100"/>
          <ac:spMkLst>
            <pc:docMk/>
            <pc:sldMk cId="2097824111" sldId="280"/>
            <ac:spMk id="10" creationId="{F4BE68BC-F731-1214-866D-097D6690926A}"/>
          </ac:spMkLst>
        </pc:spChg>
        <pc:grpChg chg="add mod">
          <ac:chgData name="Markus Chou" userId="d968387e-109c-423f-8e43-375000366f1b" providerId="ADAL" clId="{58CC0AB2-CF41-A64D-8F6D-8F5989C95C93}" dt="2024-04-24T08:17:51.628" v="5000" actId="167"/>
          <ac:grpSpMkLst>
            <pc:docMk/>
            <pc:sldMk cId="2097824111" sldId="280"/>
            <ac:grpSpMk id="11" creationId="{693220EE-F46E-1B41-4AA8-A82DDBB4D31C}"/>
          </ac:grpSpMkLst>
        </pc:grpChg>
        <pc:picChg chg="add del mod">
          <ac:chgData name="Markus Chou" userId="d968387e-109c-423f-8e43-375000366f1b" providerId="ADAL" clId="{58CC0AB2-CF41-A64D-8F6D-8F5989C95C93}" dt="2024-04-24T08:13:46.903" v="4990" actId="478"/>
          <ac:picMkLst>
            <pc:docMk/>
            <pc:sldMk cId="2097824111" sldId="280"/>
            <ac:picMk id="3" creationId="{5DAC7F72-A970-A498-C125-D6F02ED289B6}"/>
          </ac:picMkLst>
        </pc:picChg>
        <pc:picChg chg="add mod">
          <ac:chgData name="Markus Chou" userId="d968387e-109c-423f-8e43-375000366f1b" providerId="ADAL" clId="{58CC0AB2-CF41-A64D-8F6D-8F5989C95C93}" dt="2024-04-24T08:17:30.884" v="4996" actId="1076"/>
          <ac:picMkLst>
            <pc:docMk/>
            <pc:sldMk cId="2097824111" sldId="280"/>
            <ac:picMk id="8" creationId="{3F88F341-6E32-EE36-D976-4FCCD09CFD22}"/>
          </ac:picMkLst>
        </pc:picChg>
        <pc:picChg chg="add mod">
          <ac:chgData name="Markus Chou" userId="d968387e-109c-423f-8e43-375000366f1b" providerId="ADAL" clId="{58CC0AB2-CF41-A64D-8F6D-8F5989C95C93}" dt="2024-04-24T08:17:35.221" v="4998" actId="1076"/>
          <ac:picMkLst>
            <pc:docMk/>
            <pc:sldMk cId="2097824111" sldId="280"/>
            <ac:picMk id="9" creationId="{9A1BB318-8091-662B-9B5A-A783E61BE006}"/>
          </ac:picMkLst>
        </pc:picChg>
        <pc:picChg chg="del">
          <ac:chgData name="Markus Chou" userId="d968387e-109c-423f-8e43-375000366f1b" providerId="ADAL" clId="{58CC0AB2-CF41-A64D-8F6D-8F5989C95C93}" dt="2024-04-24T08:12:49.218" v="4984" actId="478"/>
          <ac:picMkLst>
            <pc:docMk/>
            <pc:sldMk cId="2097824111" sldId="280"/>
            <ac:picMk id="1026" creationId="{5C7ACF87-2839-2422-2821-C922A8F8431B}"/>
          </ac:picMkLst>
        </pc:picChg>
      </pc:sldChg>
      <pc:sldChg chg="addSp delSp modSp add mod ord">
        <pc:chgData name="Markus Chou" userId="d968387e-109c-423f-8e43-375000366f1b" providerId="ADAL" clId="{58CC0AB2-CF41-A64D-8F6D-8F5989C95C93}" dt="2024-04-25T08:25:18.837" v="7027" actId="20578"/>
        <pc:sldMkLst>
          <pc:docMk/>
          <pc:sldMk cId="2133925453" sldId="281"/>
        </pc:sldMkLst>
        <pc:spChg chg="mod">
          <ac:chgData name="Markus Chou" userId="d968387e-109c-423f-8e43-375000366f1b" providerId="ADAL" clId="{58CC0AB2-CF41-A64D-8F6D-8F5989C95C93}" dt="2024-04-24T08:18:37.327" v="5023" actId="20577"/>
          <ac:spMkLst>
            <pc:docMk/>
            <pc:sldMk cId="2133925453" sldId="281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4T08:19:30.574" v="5166" actId="6549"/>
          <ac:spMkLst>
            <pc:docMk/>
            <pc:sldMk cId="2133925453" sldId="281"/>
            <ac:spMk id="5" creationId="{EC6DA2B9-5872-8919-4670-94DFEA94A1B7}"/>
          </ac:spMkLst>
        </pc:spChg>
        <pc:spChg chg="mod">
          <ac:chgData name="Markus Chou" userId="d968387e-109c-423f-8e43-375000366f1b" providerId="ADAL" clId="{58CC0AB2-CF41-A64D-8F6D-8F5989C95C93}" dt="2024-04-24T08:29:43.831" v="5169" actId="14100"/>
          <ac:spMkLst>
            <pc:docMk/>
            <pc:sldMk cId="2133925453" sldId="281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4T08:29:40.757" v="5168" actId="167"/>
          <ac:picMkLst>
            <pc:docMk/>
            <pc:sldMk cId="2133925453" sldId="281"/>
            <ac:picMk id="2" creationId="{007A5351-6169-02C1-0C9D-540BD91DE097}"/>
          </ac:picMkLst>
        </pc:picChg>
        <pc:picChg chg="del">
          <ac:chgData name="Markus Chou" userId="d968387e-109c-423f-8e43-375000366f1b" providerId="ADAL" clId="{58CC0AB2-CF41-A64D-8F6D-8F5989C95C93}" dt="2024-04-24T08:18:42.466" v="5025" actId="478"/>
          <ac:picMkLst>
            <pc:docMk/>
            <pc:sldMk cId="2133925453" sldId="281"/>
            <ac:picMk id="6" creationId="{C470E745-0E3C-9F62-B5A7-51B2AD510D4A}"/>
          </ac:picMkLst>
        </pc:picChg>
      </pc:sldChg>
      <pc:sldChg chg="new del">
        <pc:chgData name="Markus Chou" userId="d968387e-109c-423f-8e43-375000366f1b" providerId="ADAL" clId="{58CC0AB2-CF41-A64D-8F6D-8F5989C95C93}" dt="2024-04-24T14:24:25.183" v="5195" actId="2696"/>
        <pc:sldMkLst>
          <pc:docMk/>
          <pc:sldMk cId="3357214397" sldId="282"/>
        </pc:sldMkLst>
      </pc:sldChg>
      <pc:sldChg chg="addSp delSp modSp add mod modAnim">
        <pc:chgData name="Markus Chou" userId="d968387e-109c-423f-8e43-375000366f1b" providerId="ADAL" clId="{58CC0AB2-CF41-A64D-8F6D-8F5989C95C93}" dt="2024-04-24T14:29:51.146" v="5427" actId="14100"/>
        <pc:sldMkLst>
          <pc:docMk/>
          <pc:sldMk cId="4056559959" sldId="282"/>
        </pc:sldMkLst>
        <pc:spChg chg="mod">
          <ac:chgData name="Markus Chou" userId="d968387e-109c-423f-8e43-375000366f1b" providerId="ADAL" clId="{58CC0AB2-CF41-A64D-8F6D-8F5989C95C93}" dt="2024-04-24T14:25:55.572" v="5214" actId="20577"/>
          <ac:spMkLst>
            <pc:docMk/>
            <pc:sldMk cId="4056559959" sldId="282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4T14:26:45.172" v="5411" actId="20577"/>
          <ac:spMkLst>
            <pc:docMk/>
            <pc:sldMk cId="4056559959" sldId="282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4T14:27:41.831" v="5418" actId="478"/>
          <ac:spMkLst>
            <pc:docMk/>
            <pc:sldMk cId="4056559959" sldId="282"/>
            <ac:spMk id="6" creationId="{55346774-F1D2-38E4-17CE-15E94DFD4711}"/>
          </ac:spMkLst>
        </pc:spChg>
        <pc:spChg chg="mod">
          <ac:chgData name="Markus Chou" userId="d968387e-109c-423f-8e43-375000366f1b" providerId="ADAL" clId="{58CC0AB2-CF41-A64D-8F6D-8F5989C95C93}" dt="2024-04-24T14:29:51.146" v="5427" actId="14100"/>
          <ac:spMkLst>
            <pc:docMk/>
            <pc:sldMk cId="4056559959" sldId="282"/>
            <ac:spMk id="10" creationId="{F4BE68BC-F731-1214-866D-097D6690926A}"/>
          </ac:spMkLst>
        </pc:spChg>
        <pc:grpChg chg="del">
          <ac:chgData name="Markus Chou" userId="d968387e-109c-423f-8e43-375000366f1b" providerId="ADAL" clId="{58CC0AB2-CF41-A64D-8F6D-8F5989C95C93}" dt="2024-04-24T14:26:53.678" v="5413" actId="478"/>
          <ac:grpSpMkLst>
            <pc:docMk/>
            <pc:sldMk cId="4056559959" sldId="282"/>
            <ac:grpSpMk id="11" creationId="{693220EE-F46E-1B41-4AA8-A82DDBB4D31C}"/>
          </ac:grpSpMkLst>
        </pc:grpChg>
        <pc:picChg chg="add del mod">
          <ac:chgData name="Markus Chou" userId="d968387e-109c-423f-8e43-375000366f1b" providerId="ADAL" clId="{58CC0AB2-CF41-A64D-8F6D-8F5989C95C93}" dt="2024-04-24T14:27:45.300" v="5419" actId="478"/>
          <ac:picMkLst>
            <pc:docMk/>
            <pc:sldMk cId="4056559959" sldId="282"/>
            <ac:picMk id="3" creationId="{7E13088D-351F-622E-4C87-5E609844213D}"/>
          </ac:picMkLst>
        </pc:picChg>
        <pc:picChg chg="add mod">
          <ac:chgData name="Markus Chou" userId="d968387e-109c-423f-8e43-375000366f1b" providerId="ADAL" clId="{58CC0AB2-CF41-A64D-8F6D-8F5989C95C93}" dt="2024-04-24T14:29:47.925" v="5426" actId="167"/>
          <ac:picMkLst>
            <pc:docMk/>
            <pc:sldMk cId="4056559959" sldId="282"/>
            <ac:picMk id="7" creationId="{DBF1D28B-06B8-B333-6A4D-AD9F04CA29A8}"/>
          </ac:picMkLst>
        </pc:picChg>
      </pc:sldChg>
      <pc:sldChg chg="addSp delSp modSp add del mod">
        <pc:chgData name="Markus Chou" userId="d968387e-109c-423f-8e43-375000366f1b" providerId="ADAL" clId="{58CC0AB2-CF41-A64D-8F6D-8F5989C95C93}" dt="2024-04-25T08:03:00.176" v="6204" actId="2696"/>
        <pc:sldMkLst>
          <pc:docMk/>
          <pc:sldMk cId="1862097514" sldId="283"/>
        </pc:sldMkLst>
        <pc:spChg chg="mod">
          <ac:chgData name="Markus Chou" userId="d968387e-109c-423f-8e43-375000366f1b" providerId="ADAL" clId="{58CC0AB2-CF41-A64D-8F6D-8F5989C95C93}" dt="2024-04-24T14:36:55.447" v="5877" actId="20577"/>
          <ac:spMkLst>
            <pc:docMk/>
            <pc:sldMk cId="1862097514" sldId="283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4T14:36:31.795" v="5867" actId="20577"/>
          <ac:spMkLst>
            <pc:docMk/>
            <pc:sldMk cId="1862097514" sldId="283"/>
            <ac:spMk id="5" creationId="{EC6DA2B9-5872-8919-4670-94DFEA94A1B7}"/>
          </ac:spMkLst>
        </pc:spChg>
        <pc:spChg chg="mod">
          <ac:chgData name="Markus Chou" userId="d968387e-109c-423f-8e43-375000366f1b" providerId="ADAL" clId="{58CC0AB2-CF41-A64D-8F6D-8F5989C95C93}" dt="2024-04-24T14:33:57.202" v="5491" actId="14100"/>
          <ac:spMkLst>
            <pc:docMk/>
            <pc:sldMk cId="1862097514" sldId="283"/>
            <ac:spMk id="10" creationId="{F4BE68BC-F731-1214-866D-097D6690926A}"/>
          </ac:spMkLst>
        </pc:spChg>
        <pc:graphicFrameChg chg="add mod modGraphic">
          <ac:chgData name="Markus Chou" userId="d968387e-109c-423f-8e43-375000366f1b" providerId="ADAL" clId="{58CC0AB2-CF41-A64D-8F6D-8F5989C95C93}" dt="2024-04-24T14:33:52.621" v="5490" actId="167"/>
          <ac:graphicFrameMkLst>
            <pc:docMk/>
            <pc:sldMk cId="1862097514" sldId="283"/>
            <ac:graphicFrameMk id="6" creationId="{795C75AE-EC2B-4ED9-B640-DEDDAB091E53}"/>
          </ac:graphicFrameMkLst>
        </pc:graphicFrameChg>
        <pc:picChg chg="add del mod">
          <ac:chgData name="Markus Chou" userId="d968387e-109c-423f-8e43-375000366f1b" providerId="ADAL" clId="{58CC0AB2-CF41-A64D-8F6D-8F5989C95C93}" dt="2024-04-24T14:32:08.715" v="5446" actId="478"/>
          <ac:picMkLst>
            <pc:docMk/>
            <pc:sldMk cId="1862097514" sldId="283"/>
            <ac:picMk id="3" creationId="{3C75A261-364A-A4D0-A8DE-4B3EAF66FD25}"/>
          </ac:picMkLst>
        </pc:picChg>
        <pc:picChg chg="del">
          <ac:chgData name="Markus Chou" userId="d968387e-109c-423f-8e43-375000366f1b" providerId="ADAL" clId="{58CC0AB2-CF41-A64D-8F6D-8F5989C95C93}" dt="2024-04-24T14:31:29.640" v="5440" actId="478"/>
          <ac:picMkLst>
            <pc:docMk/>
            <pc:sldMk cId="1862097514" sldId="283"/>
            <ac:picMk id="7" creationId="{DBF1D28B-06B8-B333-6A4D-AD9F04CA29A8}"/>
          </ac:picMkLst>
        </pc:picChg>
      </pc:sldChg>
      <pc:sldChg chg="addSp delSp modSp add mod modAnim">
        <pc:chgData name="Markus Chou" userId="d968387e-109c-423f-8e43-375000366f1b" providerId="ADAL" clId="{58CC0AB2-CF41-A64D-8F6D-8F5989C95C93}" dt="2024-04-24T14:46:29.596" v="6202" actId="20577"/>
        <pc:sldMkLst>
          <pc:docMk/>
          <pc:sldMk cId="1493488719" sldId="284"/>
        </pc:sldMkLst>
        <pc:spChg chg="mod">
          <ac:chgData name="Markus Chou" userId="d968387e-109c-423f-8e43-375000366f1b" providerId="ADAL" clId="{58CC0AB2-CF41-A64D-8F6D-8F5989C95C93}" dt="2024-04-24T14:37:46.252" v="5902" actId="20577"/>
          <ac:spMkLst>
            <pc:docMk/>
            <pc:sldMk cId="1493488719" sldId="284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4T14:46:29.596" v="6202" actId="20577"/>
          <ac:spMkLst>
            <pc:docMk/>
            <pc:sldMk cId="1493488719" sldId="284"/>
            <ac:spMk id="5" creationId="{EC6DA2B9-5872-8919-4670-94DFEA94A1B7}"/>
          </ac:spMkLst>
        </pc:spChg>
        <pc:spChg chg="mod">
          <ac:chgData name="Markus Chou" userId="d968387e-109c-423f-8e43-375000366f1b" providerId="ADAL" clId="{58CC0AB2-CF41-A64D-8F6D-8F5989C95C93}" dt="2024-04-24T14:45:02.279" v="5986" actId="14100"/>
          <ac:spMkLst>
            <pc:docMk/>
            <pc:sldMk cId="1493488719" sldId="284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4T14:44:58.373" v="5985"/>
          <ac:picMkLst>
            <pc:docMk/>
            <pc:sldMk cId="1493488719" sldId="284"/>
            <ac:picMk id="3" creationId="{547EF8F5-85F3-3A24-AC6A-276744C51A42}"/>
          </ac:picMkLst>
        </pc:picChg>
        <pc:picChg chg="add mod">
          <ac:chgData name="Markus Chou" userId="d968387e-109c-423f-8e43-375000366f1b" providerId="ADAL" clId="{58CC0AB2-CF41-A64D-8F6D-8F5989C95C93}" dt="2024-04-24T14:44:55.157" v="5980"/>
          <ac:picMkLst>
            <pc:docMk/>
            <pc:sldMk cId="1493488719" sldId="284"/>
            <ac:picMk id="7" creationId="{C2590D2F-ED08-8B92-002A-1101DA9F1034}"/>
          </ac:picMkLst>
        </pc:picChg>
        <pc:picChg chg="del">
          <ac:chgData name="Markus Chou" userId="d968387e-109c-423f-8e43-375000366f1b" providerId="ADAL" clId="{58CC0AB2-CF41-A64D-8F6D-8F5989C95C93}" dt="2024-04-24T14:37:09.652" v="5880" actId="478"/>
          <ac:picMkLst>
            <pc:docMk/>
            <pc:sldMk cId="1493488719" sldId="284"/>
            <ac:picMk id="9" creationId="{9614C17E-F51B-B339-9C00-A18E61D7D4E8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5T08:06:42.855" v="6499" actId="20577"/>
        <pc:sldMkLst>
          <pc:docMk/>
          <pc:sldMk cId="288165846" sldId="285"/>
        </pc:sldMkLst>
        <pc:spChg chg="mod">
          <ac:chgData name="Markus Chou" userId="d968387e-109c-423f-8e43-375000366f1b" providerId="ADAL" clId="{58CC0AB2-CF41-A64D-8F6D-8F5989C95C93}" dt="2024-04-25T08:04:10.416" v="6218" actId="20577"/>
          <ac:spMkLst>
            <pc:docMk/>
            <pc:sldMk cId="288165846" sldId="285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5T08:06:42.855" v="6499" actId="20577"/>
          <ac:spMkLst>
            <pc:docMk/>
            <pc:sldMk cId="288165846" sldId="285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5T08:04:54.405" v="6222" actId="478"/>
          <ac:spMkLst>
            <pc:docMk/>
            <pc:sldMk cId="288165846" sldId="285"/>
            <ac:spMk id="7" creationId="{83AB6AD5-99EA-EA09-4B3C-55F9A9962D27}"/>
          </ac:spMkLst>
        </pc:spChg>
        <pc:spChg chg="mod">
          <ac:chgData name="Markus Chou" userId="d968387e-109c-423f-8e43-375000366f1b" providerId="ADAL" clId="{58CC0AB2-CF41-A64D-8F6D-8F5989C95C93}" dt="2024-04-25T08:05:41.444" v="6236" actId="14100"/>
          <ac:spMkLst>
            <pc:docMk/>
            <pc:sldMk cId="288165846" sldId="285"/>
            <ac:spMk id="10" creationId="{F4BE68BC-F731-1214-866D-097D6690926A}"/>
          </ac:spMkLst>
        </pc:spChg>
        <pc:graphicFrameChg chg="del">
          <ac:chgData name="Markus Chou" userId="d968387e-109c-423f-8e43-375000366f1b" providerId="ADAL" clId="{58CC0AB2-CF41-A64D-8F6D-8F5989C95C93}" dt="2024-04-25T08:05:19.720" v="6228" actId="478"/>
          <ac:graphicFrameMkLst>
            <pc:docMk/>
            <pc:sldMk cId="288165846" sldId="285"/>
            <ac:graphicFrameMk id="6" creationId="{795C75AE-EC2B-4ED9-B640-DEDDAB091E53}"/>
          </ac:graphicFrameMkLst>
        </pc:graphicFrameChg>
        <pc:picChg chg="add del mod">
          <ac:chgData name="Markus Chou" userId="d968387e-109c-423f-8e43-375000366f1b" providerId="ADAL" clId="{58CC0AB2-CF41-A64D-8F6D-8F5989C95C93}" dt="2024-04-25T08:04:56.969" v="6225" actId="478"/>
          <ac:picMkLst>
            <pc:docMk/>
            <pc:sldMk cId="288165846" sldId="285"/>
            <ac:picMk id="3" creationId="{0758C3E1-E7BA-6BC4-9612-BF1352C71938}"/>
          </ac:picMkLst>
        </pc:picChg>
        <pc:picChg chg="add mod">
          <ac:chgData name="Markus Chou" userId="d968387e-109c-423f-8e43-375000366f1b" providerId="ADAL" clId="{58CC0AB2-CF41-A64D-8F6D-8F5989C95C93}" dt="2024-04-25T08:05:34.115" v="6233" actId="167"/>
          <ac:picMkLst>
            <pc:docMk/>
            <pc:sldMk cId="288165846" sldId="285"/>
            <ac:picMk id="8" creationId="{2C4B053E-1488-7DBE-777A-057E7D00B0E8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5T08:21:15.098" v="6864" actId="14100"/>
        <pc:sldMkLst>
          <pc:docMk/>
          <pc:sldMk cId="2121186648" sldId="286"/>
        </pc:sldMkLst>
        <pc:spChg chg="mod">
          <ac:chgData name="Markus Chou" userId="d968387e-109c-423f-8e43-375000366f1b" providerId="ADAL" clId="{58CC0AB2-CF41-A64D-8F6D-8F5989C95C93}" dt="2024-04-25T08:07:22.408" v="6515" actId="20577"/>
          <ac:spMkLst>
            <pc:docMk/>
            <pc:sldMk cId="2121186648" sldId="286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5T08:09:32.715" v="6843" actId="20577"/>
          <ac:spMkLst>
            <pc:docMk/>
            <pc:sldMk cId="2121186648" sldId="286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5T08:18:31.497" v="6849" actId="478"/>
          <ac:spMkLst>
            <pc:docMk/>
            <pc:sldMk cId="2121186648" sldId="286"/>
            <ac:spMk id="6" creationId="{BD9C9DD2-42CE-0289-BD9C-55CE91371583}"/>
          </ac:spMkLst>
        </pc:spChg>
        <pc:spChg chg="mod">
          <ac:chgData name="Markus Chou" userId="d968387e-109c-423f-8e43-375000366f1b" providerId="ADAL" clId="{58CC0AB2-CF41-A64D-8F6D-8F5989C95C93}" dt="2024-04-25T08:21:15.098" v="6864" actId="14100"/>
          <ac:spMkLst>
            <pc:docMk/>
            <pc:sldMk cId="2121186648" sldId="286"/>
            <ac:spMk id="10" creationId="{F4BE68BC-F731-1214-866D-097D6690926A}"/>
          </ac:spMkLst>
        </pc:spChg>
        <pc:spChg chg="add del mod">
          <ac:chgData name="Markus Chou" userId="d968387e-109c-423f-8e43-375000366f1b" providerId="ADAL" clId="{58CC0AB2-CF41-A64D-8F6D-8F5989C95C93}" dt="2024-04-25T08:18:48.080" v="6854" actId="478"/>
          <ac:spMkLst>
            <pc:docMk/>
            <pc:sldMk cId="2121186648" sldId="286"/>
            <ac:spMk id="11" creationId="{37D4AD20-4376-B43A-E927-978BA4B901E7}"/>
          </ac:spMkLst>
        </pc:spChg>
        <pc:picChg chg="add del mod">
          <ac:chgData name="Markus Chou" userId="d968387e-109c-423f-8e43-375000366f1b" providerId="ADAL" clId="{58CC0AB2-CF41-A64D-8F6D-8F5989C95C93}" dt="2024-04-25T08:18:42.044" v="6850" actId="478"/>
          <ac:picMkLst>
            <pc:docMk/>
            <pc:sldMk cId="2121186648" sldId="286"/>
            <ac:picMk id="3" creationId="{A6AC46C0-529A-6FA7-78D2-02F5F6AD8435}"/>
          </ac:picMkLst>
        </pc:picChg>
        <pc:picChg chg="del">
          <ac:chgData name="Markus Chou" userId="d968387e-109c-423f-8e43-375000366f1b" providerId="ADAL" clId="{58CC0AB2-CF41-A64D-8F6D-8F5989C95C93}" dt="2024-04-25T08:17:16.725" v="6845" actId="478"/>
          <ac:picMkLst>
            <pc:docMk/>
            <pc:sldMk cId="2121186648" sldId="286"/>
            <ac:picMk id="8" creationId="{2C4B053E-1488-7DBE-777A-057E7D00B0E8}"/>
          </ac:picMkLst>
        </pc:picChg>
        <pc:picChg chg="add del mod">
          <ac:chgData name="Markus Chou" userId="d968387e-109c-423f-8e43-375000366f1b" providerId="ADAL" clId="{58CC0AB2-CF41-A64D-8F6D-8F5989C95C93}" dt="2024-04-25T08:18:48.080" v="6854" actId="478"/>
          <ac:picMkLst>
            <pc:docMk/>
            <pc:sldMk cId="2121186648" sldId="286"/>
            <ac:picMk id="9" creationId="{37CE3840-48C3-1ABB-5D1E-BD1E218B82D7}"/>
          </ac:picMkLst>
        </pc:picChg>
        <pc:picChg chg="add mod">
          <ac:chgData name="Markus Chou" userId="d968387e-109c-423f-8e43-375000366f1b" providerId="ADAL" clId="{58CC0AB2-CF41-A64D-8F6D-8F5989C95C93}" dt="2024-04-25T08:21:05.822" v="6861" actId="14100"/>
          <ac:picMkLst>
            <pc:docMk/>
            <pc:sldMk cId="2121186648" sldId="286"/>
            <ac:picMk id="12" creationId="{248E0D22-6592-0E45-858B-CC02F1790A2D}"/>
          </ac:picMkLst>
        </pc:picChg>
      </pc:sldChg>
      <pc:sldChg chg="addSp delSp modSp add mod ord modAnim">
        <pc:chgData name="Markus Chou" userId="d968387e-109c-423f-8e43-375000366f1b" providerId="ADAL" clId="{58CC0AB2-CF41-A64D-8F6D-8F5989C95C93}" dt="2024-04-25T08:25:09.321" v="7026" actId="20578"/>
        <pc:sldMkLst>
          <pc:docMk/>
          <pc:sldMk cId="2159860852" sldId="287"/>
        </pc:sldMkLst>
        <pc:spChg chg="mod">
          <ac:chgData name="Markus Chou" userId="d968387e-109c-423f-8e43-375000366f1b" providerId="ADAL" clId="{58CC0AB2-CF41-A64D-8F6D-8F5989C95C93}" dt="2024-04-25T08:22:51.497" v="6917" actId="255"/>
          <ac:spMkLst>
            <pc:docMk/>
            <pc:sldMk cId="2159860852" sldId="287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5T08:23:28.979" v="7014" actId="20577"/>
          <ac:spMkLst>
            <pc:docMk/>
            <pc:sldMk cId="2159860852" sldId="287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5T08:24:20.890" v="7020" actId="478"/>
          <ac:spMkLst>
            <pc:docMk/>
            <pc:sldMk cId="2159860852" sldId="287"/>
            <ac:spMk id="6" creationId="{C928D319-2E47-084D-4453-7ECF88DDE316}"/>
          </ac:spMkLst>
        </pc:spChg>
        <pc:spChg chg="mod">
          <ac:chgData name="Markus Chou" userId="d968387e-109c-423f-8e43-375000366f1b" providerId="ADAL" clId="{58CC0AB2-CF41-A64D-8F6D-8F5989C95C93}" dt="2024-04-25T08:24:33.902" v="7023" actId="14100"/>
          <ac:spMkLst>
            <pc:docMk/>
            <pc:sldMk cId="2159860852" sldId="287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5T08:24:29.370" v="7022" actId="167"/>
          <ac:picMkLst>
            <pc:docMk/>
            <pc:sldMk cId="2159860852" sldId="287"/>
            <ac:picMk id="3" creationId="{E46664D4-2280-975D-2394-8F43A7BB1D3E}"/>
          </ac:picMkLst>
        </pc:picChg>
        <pc:picChg chg="del">
          <ac:chgData name="Markus Chou" userId="d968387e-109c-423f-8e43-375000366f1b" providerId="ADAL" clId="{58CC0AB2-CF41-A64D-8F6D-8F5989C95C93}" dt="2024-04-25T08:24:01.835" v="7016" actId="478"/>
          <ac:picMkLst>
            <pc:docMk/>
            <pc:sldMk cId="2159860852" sldId="287"/>
            <ac:picMk id="12" creationId="{248E0D22-6592-0E45-858B-CC02F1790A2D}"/>
          </ac:picMkLst>
        </pc:picChg>
      </pc:sldChg>
      <pc:sldChg chg="addSp delSp modSp add mod modAnim">
        <pc:chgData name="Markus Chou" userId="d968387e-109c-423f-8e43-375000366f1b" providerId="ADAL" clId="{58CC0AB2-CF41-A64D-8F6D-8F5989C95C93}" dt="2024-04-25T08:33:24.804" v="7313" actId="20577"/>
        <pc:sldMkLst>
          <pc:docMk/>
          <pc:sldMk cId="3758182040" sldId="288"/>
        </pc:sldMkLst>
        <pc:spChg chg="mod">
          <ac:chgData name="Markus Chou" userId="d968387e-109c-423f-8e43-375000366f1b" providerId="ADAL" clId="{58CC0AB2-CF41-A64D-8F6D-8F5989C95C93}" dt="2024-04-25T08:28:17.910" v="7050" actId="20577"/>
          <ac:spMkLst>
            <pc:docMk/>
            <pc:sldMk cId="3758182040" sldId="288"/>
            <ac:spMk id="4" creationId="{F8ECD7EA-2D9B-25CE-B91D-CE445EA8202C}"/>
          </ac:spMkLst>
        </pc:spChg>
        <pc:spChg chg="del mod">
          <ac:chgData name="Markus Chou" userId="d968387e-109c-423f-8e43-375000366f1b" providerId="ADAL" clId="{58CC0AB2-CF41-A64D-8F6D-8F5989C95C93}" dt="2024-04-25T08:28:30.640" v="7051" actId="931"/>
          <ac:spMkLst>
            <pc:docMk/>
            <pc:sldMk cId="3758182040" sldId="288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5T08:28:34.606" v="7054" actId="478"/>
          <ac:spMkLst>
            <pc:docMk/>
            <pc:sldMk cId="3758182040" sldId="288"/>
            <ac:spMk id="6" creationId="{E07BCAF0-2104-0CBE-0C59-42D89AFF07F0}"/>
          </ac:spMkLst>
        </pc:spChg>
        <pc:spChg chg="add mod">
          <ac:chgData name="Markus Chou" userId="d968387e-109c-423f-8e43-375000366f1b" providerId="ADAL" clId="{58CC0AB2-CF41-A64D-8F6D-8F5989C95C93}" dt="2024-04-25T08:33:24.804" v="7313" actId="20577"/>
          <ac:spMkLst>
            <pc:docMk/>
            <pc:sldMk cId="3758182040" sldId="288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5T08:28:57.156" v="7061" actId="14100"/>
          <ac:spMkLst>
            <pc:docMk/>
            <pc:sldMk cId="3758182040" sldId="288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5T08:28:54.644" v="7060" actId="167"/>
          <ac:picMkLst>
            <pc:docMk/>
            <pc:sldMk cId="3758182040" sldId="288"/>
            <ac:picMk id="3" creationId="{A7C9DBF1-E04A-4FD8-BF07-F5C292AAD164}"/>
          </ac:picMkLst>
        </pc:picChg>
        <pc:picChg chg="del">
          <ac:chgData name="Markus Chou" userId="d968387e-109c-423f-8e43-375000366f1b" providerId="ADAL" clId="{58CC0AB2-CF41-A64D-8F6D-8F5989C95C93}" dt="2024-04-25T08:28:06.468" v="7036" actId="478"/>
          <ac:picMkLst>
            <pc:docMk/>
            <pc:sldMk cId="3758182040" sldId="288"/>
            <ac:picMk id="12" creationId="{248E0D22-6592-0E45-858B-CC02F1790A2D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9T07:21:51.680" v="7543" actId="20577"/>
        <pc:sldMkLst>
          <pc:docMk/>
          <pc:sldMk cId="527952074" sldId="289"/>
        </pc:sldMkLst>
        <pc:spChg chg="mod">
          <ac:chgData name="Markus Chou" userId="d968387e-109c-423f-8e43-375000366f1b" providerId="ADAL" clId="{58CC0AB2-CF41-A64D-8F6D-8F5989C95C93}" dt="2024-04-29T07:18:01.891" v="7338" actId="20577"/>
          <ac:spMkLst>
            <pc:docMk/>
            <pc:sldMk cId="527952074" sldId="289"/>
            <ac:spMk id="4" creationId="{F8ECD7EA-2D9B-25CE-B91D-CE445EA8202C}"/>
          </ac:spMkLst>
        </pc:spChg>
        <pc:spChg chg="add del mod">
          <ac:chgData name="Markus Chou" userId="d968387e-109c-423f-8e43-375000366f1b" providerId="ADAL" clId="{58CC0AB2-CF41-A64D-8F6D-8F5989C95C93}" dt="2024-04-29T07:20:40.156" v="7521" actId="478"/>
          <ac:spMkLst>
            <pc:docMk/>
            <pc:sldMk cId="527952074" sldId="289"/>
            <ac:spMk id="5" creationId="{1B647F34-E2BE-92A1-1983-28F1E1ABB635}"/>
          </ac:spMkLst>
        </pc:spChg>
        <pc:spChg chg="add del mod">
          <ac:chgData name="Markus Chou" userId="d968387e-109c-423f-8e43-375000366f1b" providerId="ADAL" clId="{58CC0AB2-CF41-A64D-8F6D-8F5989C95C93}" dt="2024-04-25T15:16:52.111" v="7318" actId="478"/>
          <ac:spMkLst>
            <pc:docMk/>
            <pc:sldMk cId="527952074" sldId="289"/>
            <ac:spMk id="5" creationId="{327CF87E-F6EB-D247-A1CC-527C53214D56}"/>
          </ac:spMkLst>
        </pc:spChg>
        <pc:spChg chg="mod">
          <ac:chgData name="Markus Chou" userId="d968387e-109c-423f-8e43-375000366f1b" providerId="ADAL" clId="{58CC0AB2-CF41-A64D-8F6D-8F5989C95C93}" dt="2024-04-29T07:21:51.680" v="7543" actId="20577"/>
          <ac:spMkLst>
            <pc:docMk/>
            <pc:sldMk cId="527952074" sldId="289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9T07:20:58.001" v="7526" actId="14100"/>
          <ac:spMkLst>
            <pc:docMk/>
            <pc:sldMk cId="527952074" sldId="289"/>
            <ac:spMk id="10" creationId="{F4BE68BC-F731-1214-866D-097D6690926A}"/>
          </ac:spMkLst>
        </pc:spChg>
        <pc:picChg chg="del">
          <ac:chgData name="Markus Chou" userId="d968387e-109c-423f-8e43-375000366f1b" providerId="ADAL" clId="{58CC0AB2-CF41-A64D-8F6D-8F5989C95C93}" dt="2024-04-25T15:16:44.912" v="7316" actId="478"/>
          <ac:picMkLst>
            <pc:docMk/>
            <pc:sldMk cId="527952074" sldId="289"/>
            <ac:picMk id="3" creationId="{A7C9DBF1-E04A-4FD8-BF07-F5C292AAD164}"/>
          </ac:picMkLst>
        </pc:picChg>
        <pc:picChg chg="add mod">
          <ac:chgData name="Markus Chou" userId="d968387e-109c-423f-8e43-375000366f1b" providerId="ADAL" clId="{58CC0AB2-CF41-A64D-8F6D-8F5989C95C93}" dt="2024-04-29T07:20:54.884" v="7525" actId="167"/>
          <ac:picMkLst>
            <pc:docMk/>
            <pc:sldMk cId="527952074" sldId="289"/>
            <ac:picMk id="3" creationId="{DF41549D-A6AF-3A4F-D1A3-AF2E310409B9}"/>
          </ac:picMkLst>
        </pc:picChg>
      </pc:sldChg>
      <pc:sldChg chg="addSp delSp modSp add mod modAnim">
        <pc:chgData name="Markus Chou" userId="d968387e-109c-423f-8e43-375000366f1b" providerId="ADAL" clId="{58CC0AB2-CF41-A64D-8F6D-8F5989C95C93}" dt="2024-04-29T07:57:58.158" v="7748" actId="14100"/>
        <pc:sldMkLst>
          <pc:docMk/>
          <pc:sldMk cId="2103402560" sldId="290"/>
        </pc:sldMkLst>
        <pc:spChg chg="mod">
          <ac:chgData name="Markus Chou" userId="d968387e-109c-423f-8e43-375000366f1b" providerId="ADAL" clId="{58CC0AB2-CF41-A64D-8F6D-8F5989C95C93}" dt="2024-04-29T07:56:26.188" v="7570" actId="20577"/>
          <ac:spMkLst>
            <pc:docMk/>
            <pc:sldMk cId="2103402560" sldId="290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9T07:57:10.734" v="7736" actId="20577"/>
          <ac:spMkLst>
            <pc:docMk/>
            <pc:sldMk cId="2103402560" sldId="290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9T07:57:58.158" v="7748" actId="14100"/>
          <ac:spMkLst>
            <pc:docMk/>
            <pc:sldMk cId="2103402560" sldId="290"/>
            <ac:spMk id="10" creationId="{F4BE68BC-F731-1214-866D-097D6690926A}"/>
          </ac:spMkLst>
        </pc:spChg>
        <pc:picChg chg="del">
          <ac:chgData name="Markus Chou" userId="d968387e-109c-423f-8e43-375000366f1b" providerId="ADAL" clId="{58CC0AB2-CF41-A64D-8F6D-8F5989C95C93}" dt="2024-04-29T07:57:18.028" v="7738" actId="478"/>
          <ac:picMkLst>
            <pc:docMk/>
            <pc:sldMk cId="2103402560" sldId="290"/>
            <ac:picMk id="3" creationId="{DF41549D-A6AF-3A4F-D1A3-AF2E310409B9}"/>
          </ac:picMkLst>
        </pc:picChg>
        <pc:picChg chg="add mod">
          <ac:chgData name="Markus Chou" userId="d968387e-109c-423f-8e43-375000366f1b" providerId="ADAL" clId="{58CC0AB2-CF41-A64D-8F6D-8F5989C95C93}" dt="2024-04-29T07:57:54.463" v="7747" actId="167"/>
          <ac:picMkLst>
            <pc:docMk/>
            <pc:sldMk cId="2103402560" sldId="290"/>
            <ac:picMk id="5" creationId="{BEFC72C9-B2AF-FB10-3BCE-E5887A55F7B0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9T08:21:42.925" v="8178" actId="20577"/>
        <pc:sldMkLst>
          <pc:docMk/>
          <pc:sldMk cId="3403777245" sldId="291"/>
        </pc:sldMkLst>
        <pc:spChg chg="mod">
          <ac:chgData name="Markus Chou" userId="d968387e-109c-423f-8e43-375000366f1b" providerId="ADAL" clId="{58CC0AB2-CF41-A64D-8F6D-8F5989C95C93}" dt="2024-04-29T08:08:08.142" v="7761" actId="20577"/>
          <ac:spMkLst>
            <pc:docMk/>
            <pc:sldMk cId="3403777245" sldId="291"/>
            <ac:spMk id="4" creationId="{F8ECD7EA-2D9B-25CE-B91D-CE445EA8202C}"/>
          </ac:spMkLst>
        </pc:spChg>
        <pc:spChg chg="add del mod">
          <ac:chgData name="Markus Chou" userId="d968387e-109c-423f-8e43-375000366f1b" providerId="ADAL" clId="{58CC0AB2-CF41-A64D-8F6D-8F5989C95C93}" dt="2024-04-29T08:09:46.624" v="8041" actId="478"/>
          <ac:spMkLst>
            <pc:docMk/>
            <pc:sldMk cId="3403777245" sldId="291"/>
            <ac:spMk id="6" creationId="{D3A87B24-E766-57C6-73E4-06A155273E07}"/>
          </ac:spMkLst>
        </pc:spChg>
        <pc:spChg chg="mod">
          <ac:chgData name="Markus Chou" userId="d968387e-109c-423f-8e43-375000366f1b" providerId="ADAL" clId="{58CC0AB2-CF41-A64D-8F6D-8F5989C95C93}" dt="2024-04-29T08:21:42.925" v="8178" actId="20577"/>
          <ac:spMkLst>
            <pc:docMk/>
            <pc:sldMk cId="3403777245" sldId="291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9T08:10:44.204" v="8058" actId="14100"/>
          <ac:spMkLst>
            <pc:docMk/>
            <pc:sldMk cId="3403777245" sldId="291"/>
            <ac:spMk id="10" creationId="{F4BE68BC-F731-1214-866D-097D6690926A}"/>
          </ac:spMkLst>
        </pc:spChg>
        <pc:picChg chg="add mod modCrop">
          <ac:chgData name="Markus Chou" userId="d968387e-109c-423f-8e43-375000366f1b" providerId="ADAL" clId="{58CC0AB2-CF41-A64D-8F6D-8F5989C95C93}" dt="2024-04-29T08:10:41.479" v="8057" actId="167"/>
          <ac:picMkLst>
            <pc:docMk/>
            <pc:sldMk cId="3403777245" sldId="291"/>
            <ac:picMk id="3" creationId="{EC3907A0-E0EB-2C1B-77BD-B48133626284}"/>
          </ac:picMkLst>
        </pc:picChg>
        <pc:picChg chg="del">
          <ac:chgData name="Markus Chou" userId="d968387e-109c-423f-8e43-375000366f1b" providerId="ADAL" clId="{58CC0AB2-CF41-A64D-8F6D-8F5989C95C93}" dt="2024-04-29T08:10:31.823" v="8055" actId="478"/>
          <ac:picMkLst>
            <pc:docMk/>
            <pc:sldMk cId="3403777245" sldId="291"/>
            <ac:picMk id="5" creationId="{BEFC72C9-B2AF-FB10-3BCE-E5887A55F7B0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9T08:28:08.109" v="8396" actId="20577"/>
        <pc:sldMkLst>
          <pc:docMk/>
          <pc:sldMk cId="951628116" sldId="292"/>
        </pc:sldMkLst>
        <pc:spChg chg="mod">
          <ac:chgData name="Markus Chou" userId="d968387e-109c-423f-8e43-375000366f1b" providerId="ADAL" clId="{58CC0AB2-CF41-A64D-8F6D-8F5989C95C93}" dt="2024-04-29T08:24:59.997" v="8198" actId="20577"/>
          <ac:spMkLst>
            <pc:docMk/>
            <pc:sldMk cId="951628116" sldId="292"/>
            <ac:spMk id="4" creationId="{F8ECD7EA-2D9B-25CE-B91D-CE445EA8202C}"/>
          </ac:spMkLst>
        </pc:spChg>
        <pc:spChg chg="add del">
          <ac:chgData name="Markus Chou" userId="d968387e-109c-423f-8e43-375000366f1b" providerId="ADAL" clId="{58CC0AB2-CF41-A64D-8F6D-8F5989C95C93}" dt="2024-04-29T08:26:33.946" v="8342" actId="22"/>
          <ac:spMkLst>
            <pc:docMk/>
            <pc:sldMk cId="951628116" sldId="292"/>
            <ac:spMk id="6" creationId="{8B69C5D3-5C45-A705-96B8-7C336E0B747D}"/>
          </ac:spMkLst>
        </pc:spChg>
        <pc:spChg chg="mod">
          <ac:chgData name="Markus Chou" userId="d968387e-109c-423f-8e43-375000366f1b" providerId="ADAL" clId="{58CC0AB2-CF41-A64D-8F6D-8F5989C95C93}" dt="2024-04-29T08:28:08.109" v="8396" actId="20577"/>
          <ac:spMkLst>
            <pc:docMk/>
            <pc:sldMk cId="951628116" sldId="292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9T08:27:10.428" v="8357" actId="14100"/>
          <ac:spMkLst>
            <pc:docMk/>
            <pc:sldMk cId="951628116" sldId="292"/>
            <ac:spMk id="10" creationId="{F4BE68BC-F731-1214-866D-097D6690926A}"/>
          </ac:spMkLst>
        </pc:spChg>
        <pc:picChg chg="add del mod">
          <ac:chgData name="Markus Chou" userId="d968387e-109c-423f-8e43-375000366f1b" providerId="ADAL" clId="{58CC0AB2-CF41-A64D-8F6D-8F5989C95C93}" dt="2024-04-29T08:26:04.641" v="8340" actId="478"/>
          <ac:picMkLst>
            <pc:docMk/>
            <pc:sldMk cId="951628116" sldId="292"/>
            <ac:picMk id="2" creationId="{26774C83-F473-F1E6-5853-43CC4EE31659}"/>
          </ac:picMkLst>
        </pc:picChg>
        <pc:picChg chg="del">
          <ac:chgData name="Markus Chou" userId="d968387e-109c-423f-8e43-375000366f1b" providerId="ADAL" clId="{58CC0AB2-CF41-A64D-8F6D-8F5989C95C93}" dt="2024-04-29T08:25:03.847" v="8199" actId="478"/>
          <ac:picMkLst>
            <pc:docMk/>
            <pc:sldMk cId="951628116" sldId="292"/>
            <ac:picMk id="3" creationId="{EC3907A0-E0EB-2C1B-77BD-B48133626284}"/>
          </ac:picMkLst>
        </pc:picChg>
        <pc:picChg chg="add mod">
          <ac:chgData name="Markus Chou" userId="d968387e-109c-423f-8e43-375000366f1b" providerId="ADAL" clId="{58CC0AB2-CF41-A64D-8F6D-8F5989C95C93}" dt="2024-04-29T08:27:07.411" v="8356" actId="167"/>
          <ac:picMkLst>
            <pc:docMk/>
            <pc:sldMk cId="951628116" sldId="292"/>
            <ac:picMk id="9" creationId="{219EB507-A547-8EE7-A7F8-C4FEBE5B296E}"/>
          </ac:picMkLst>
        </pc:picChg>
        <pc:picChg chg="add mod">
          <ac:chgData name="Markus Chou" userId="d968387e-109c-423f-8e43-375000366f1b" providerId="ADAL" clId="{58CC0AB2-CF41-A64D-8F6D-8F5989C95C93}" dt="2024-04-29T08:27:04.325" v="8355" actId="167"/>
          <ac:picMkLst>
            <pc:docMk/>
            <pc:sldMk cId="951628116" sldId="292"/>
            <ac:picMk id="12" creationId="{6D1C153B-3D58-50BD-8145-A329D8181564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9T08:32:00.834" v="8581" actId="20577"/>
        <pc:sldMkLst>
          <pc:docMk/>
          <pc:sldMk cId="3648330710" sldId="293"/>
        </pc:sldMkLst>
        <pc:spChg chg="mod">
          <ac:chgData name="Markus Chou" userId="d968387e-109c-423f-8e43-375000366f1b" providerId="ADAL" clId="{58CC0AB2-CF41-A64D-8F6D-8F5989C95C93}" dt="2024-04-29T08:29:32.243" v="8426" actId="20577"/>
          <ac:spMkLst>
            <pc:docMk/>
            <pc:sldMk cId="3648330710" sldId="293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9T08:32:00.834" v="8581" actId="20577"/>
          <ac:spMkLst>
            <pc:docMk/>
            <pc:sldMk cId="3648330710" sldId="293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9T08:31:11.387" v="8436" actId="14100"/>
          <ac:spMkLst>
            <pc:docMk/>
            <pc:sldMk cId="3648330710" sldId="293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9T08:31:08.314" v="8435" actId="167"/>
          <ac:picMkLst>
            <pc:docMk/>
            <pc:sldMk cId="3648330710" sldId="293"/>
            <ac:picMk id="2" creationId="{9281081F-1827-0B4D-236F-882C264446B0}"/>
          </ac:picMkLst>
        </pc:picChg>
        <pc:picChg chg="add mod">
          <ac:chgData name="Markus Chou" userId="d968387e-109c-423f-8e43-375000366f1b" providerId="ADAL" clId="{58CC0AB2-CF41-A64D-8F6D-8F5989C95C93}" dt="2024-04-29T08:31:00.946" v="8433" actId="167"/>
          <ac:picMkLst>
            <pc:docMk/>
            <pc:sldMk cId="3648330710" sldId="293"/>
            <ac:picMk id="3" creationId="{353CB2DF-3E75-F7D3-AC96-FBC2AE2E0693}"/>
          </ac:picMkLst>
        </pc:picChg>
        <pc:picChg chg="del">
          <ac:chgData name="Markus Chou" userId="d968387e-109c-423f-8e43-375000366f1b" providerId="ADAL" clId="{58CC0AB2-CF41-A64D-8F6D-8F5989C95C93}" dt="2024-04-29T08:30:53.862" v="8429" actId="478"/>
          <ac:picMkLst>
            <pc:docMk/>
            <pc:sldMk cId="3648330710" sldId="293"/>
            <ac:picMk id="9" creationId="{219EB507-A547-8EE7-A7F8-C4FEBE5B296E}"/>
          </ac:picMkLst>
        </pc:picChg>
        <pc:picChg chg="del">
          <ac:chgData name="Markus Chou" userId="d968387e-109c-423f-8e43-375000366f1b" providerId="ADAL" clId="{58CC0AB2-CF41-A64D-8F6D-8F5989C95C93}" dt="2024-04-29T08:30:54.217" v="8430" actId="478"/>
          <ac:picMkLst>
            <pc:docMk/>
            <pc:sldMk cId="3648330710" sldId="293"/>
            <ac:picMk id="12" creationId="{6D1C153B-3D58-50BD-8145-A329D8181564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9T09:16:50.398" v="10095" actId="20577"/>
        <pc:sldMkLst>
          <pc:docMk/>
          <pc:sldMk cId="790941035" sldId="294"/>
        </pc:sldMkLst>
        <pc:spChg chg="mod">
          <ac:chgData name="Markus Chou" userId="d968387e-109c-423f-8e43-375000366f1b" providerId="ADAL" clId="{58CC0AB2-CF41-A64D-8F6D-8F5989C95C93}" dt="2024-04-29T08:32:37.450" v="8606" actId="20577"/>
          <ac:spMkLst>
            <pc:docMk/>
            <pc:sldMk cId="790941035" sldId="294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9T09:16:50.398" v="10095" actId="20577"/>
          <ac:spMkLst>
            <pc:docMk/>
            <pc:sldMk cId="790941035" sldId="294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9T08:34:04.421" v="8767" actId="14100"/>
          <ac:spMkLst>
            <pc:docMk/>
            <pc:sldMk cId="790941035" sldId="294"/>
            <ac:spMk id="10" creationId="{F4BE68BC-F731-1214-866D-097D6690926A}"/>
          </ac:spMkLst>
        </pc:spChg>
        <pc:picChg chg="del">
          <ac:chgData name="Markus Chou" userId="d968387e-109c-423f-8e43-375000366f1b" providerId="ADAL" clId="{58CC0AB2-CF41-A64D-8F6D-8F5989C95C93}" dt="2024-04-29T08:33:01.581" v="8614" actId="478"/>
          <ac:picMkLst>
            <pc:docMk/>
            <pc:sldMk cId="790941035" sldId="294"/>
            <ac:picMk id="2" creationId="{9281081F-1827-0B4D-236F-882C264446B0}"/>
          </ac:picMkLst>
        </pc:picChg>
        <pc:picChg chg="del">
          <ac:chgData name="Markus Chou" userId="d968387e-109c-423f-8e43-375000366f1b" providerId="ADAL" clId="{58CC0AB2-CF41-A64D-8F6D-8F5989C95C93}" dt="2024-04-29T08:32:39.167" v="8607" actId="478"/>
          <ac:picMkLst>
            <pc:docMk/>
            <pc:sldMk cId="790941035" sldId="294"/>
            <ac:picMk id="3" creationId="{353CB2DF-3E75-F7D3-AC96-FBC2AE2E0693}"/>
          </ac:picMkLst>
        </pc:picChg>
        <pc:picChg chg="add mod">
          <ac:chgData name="Markus Chou" userId="d968387e-109c-423f-8e43-375000366f1b" providerId="ADAL" clId="{58CC0AB2-CF41-A64D-8F6D-8F5989C95C93}" dt="2024-04-29T08:33:06.613" v="8616" actId="167"/>
          <ac:picMkLst>
            <pc:docMk/>
            <pc:sldMk cId="790941035" sldId="294"/>
            <ac:picMk id="6" creationId="{5E228A8A-348F-793C-0DB7-85E4D3944F98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9T08:41:11.442" v="8974" actId="14100"/>
        <pc:sldMkLst>
          <pc:docMk/>
          <pc:sldMk cId="2564409611" sldId="295"/>
        </pc:sldMkLst>
        <pc:spChg chg="mod">
          <ac:chgData name="Markus Chou" userId="d968387e-109c-423f-8e43-375000366f1b" providerId="ADAL" clId="{58CC0AB2-CF41-A64D-8F6D-8F5989C95C93}" dt="2024-04-29T08:38:07.012" v="8807" actId="20577"/>
          <ac:spMkLst>
            <pc:docMk/>
            <pc:sldMk cId="2564409611" sldId="295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9T08:39:00.487" v="8965" actId="20577"/>
          <ac:spMkLst>
            <pc:docMk/>
            <pc:sldMk cId="2564409611" sldId="295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9T08:41:11.442" v="8974" actId="14100"/>
          <ac:spMkLst>
            <pc:docMk/>
            <pc:sldMk cId="2564409611" sldId="295"/>
            <ac:spMk id="10" creationId="{F4BE68BC-F731-1214-866D-097D6690926A}"/>
          </ac:spMkLst>
        </pc:spChg>
        <pc:picChg chg="add mod modCrop">
          <ac:chgData name="Markus Chou" userId="d968387e-109c-423f-8e43-375000366f1b" providerId="ADAL" clId="{58CC0AB2-CF41-A64D-8F6D-8F5989C95C93}" dt="2024-04-29T08:41:06.297" v="8973" actId="167"/>
          <ac:picMkLst>
            <pc:docMk/>
            <pc:sldMk cId="2564409611" sldId="295"/>
            <ac:picMk id="2" creationId="{F46A2E56-510D-2E72-4F83-C45D5736F8A1}"/>
          </ac:picMkLst>
        </pc:picChg>
        <pc:picChg chg="del">
          <ac:chgData name="Markus Chou" userId="d968387e-109c-423f-8e43-375000366f1b" providerId="ADAL" clId="{58CC0AB2-CF41-A64D-8F6D-8F5989C95C93}" dt="2024-04-29T08:37:51.322" v="8773" actId="478"/>
          <ac:picMkLst>
            <pc:docMk/>
            <pc:sldMk cId="2564409611" sldId="295"/>
            <ac:picMk id="6" creationId="{5E228A8A-348F-793C-0DB7-85E4D3944F98}"/>
          </ac:picMkLst>
        </pc:picChg>
      </pc:sldChg>
      <pc:sldChg chg="addSp delSp modSp add del mod">
        <pc:chgData name="Markus Chou" userId="d968387e-109c-423f-8e43-375000366f1b" providerId="ADAL" clId="{58CC0AB2-CF41-A64D-8F6D-8F5989C95C93}" dt="2024-04-29T08:44:57.589" v="9150" actId="2696"/>
        <pc:sldMkLst>
          <pc:docMk/>
          <pc:sldMk cId="3811727995" sldId="296"/>
        </pc:sldMkLst>
        <pc:spChg chg="mod">
          <ac:chgData name="Markus Chou" userId="d968387e-109c-423f-8e43-375000366f1b" providerId="ADAL" clId="{58CC0AB2-CF41-A64D-8F6D-8F5989C95C93}" dt="2024-04-29T08:42:54.698" v="9000" actId="20577"/>
          <ac:spMkLst>
            <pc:docMk/>
            <pc:sldMk cId="3811727995" sldId="296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9T08:43:40.995" v="9124" actId="20577"/>
          <ac:spMkLst>
            <pc:docMk/>
            <pc:sldMk cId="3811727995" sldId="296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9T08:44:36.598" v="9148" actId="207"/>
          <ac:spMkLst>
            <pc:docMk/>
            <pc:sldMk cId="3811727995" sldId="296"/>
            <ac:spMk id="10" creationId="{F4BE68BC-F731-1214-866D-097D6690926A}"/>
          </ac:spMkLst>
        </pc:spChg>
        <pc:picChg chg="del">
          <ac:chgData name="Markus Chou" userId="d968387e-109c-423f-8e43-375000366f1b" providerId="ADAL" clId="{58CC0AB2-CF41-A64D-8F6D-8F5989C95C93}" dt="2024-04-29T08:43:45.535" v="9125" actId="478"/>
          <ac:picMkLst>
            <pc:docMk/>
            <pc:sldMk cId="3811727995" sldId="296"/>
            <ac:picMk id="2" creationId="{F46A2E56-510D-2E72-4F83-C45D5736F8A1}"/>
          </ac:picMkLst>
        </pc:picChg>
        <pc:picChg chg="add mod">
          <ac:chgData name="Markus Chou" userId="d968387e-109c-423f-8e43-375000366f1b" providerId="ADAL" clId="{58CC0AB2-CF41-A64D-8F6D-8F5989C95C93}" dt="2024-04-29T08:44:08.927" v="9129" actId="167"/>
          <ac:picMkLst>
            <pc:docMk/>
            <pc:sldMk cId="3811727995" sldId="296"/>
            <ac:picMk id="3" creationId="{CAFFCBF2-BD92-5176-7355-A4612C54FD63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9T08:48:35.814" v="9314" actId="14100"/>
        <pc:sldMkLst>
          <pc:docMk/>
          <pc:sldMk cId="664031889" sldId="297"/>
        </pc:sldMkLst>
        <pc:spChg chg="mod">
          <ac:chgData name="Markus Chou" userId="d968387e-109c-423f-8e43-375000366f1b" providerId="ADAL" clId="{58CC0AB2-CF41-A64D-8F6D-8F5989C95C93}" dt="2024-04-29T08:45:55.275" v="9167" actId="20577"/>
          <ac:spMkLst>
            <pc:docMk/>
            <pc:sldMk cId="664031889" sldId="297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9T08:46:39.308" v="9305" actId="20577"/>
          <ac:spMkLst>
            <pc:docMk/>
            <pc:sldMk cId="664031889" sldId="297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9T08:48:35.814" v="9314" actId="14100"/>
          <ac:spMkLst>
            <pc:docMk/>
            <pc:sldMk cId="664031889" sldId="297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9T08:48:32.862" v="9313" actId="167"/>
          <ac:picMkLst>
            <pc:docMk/>
            <pc:sldMk cId="664031889" sldId="297"/>
            <ac:picMk id="2" creationId="{63434174-4EF5-C05E-2772-D526FE7EBD6F}"/>
          </ac:picMkLst>
        </pc:picChg>
        <pc:picChg chg="del">
          <ac:chgData name="Markus Chou" userId="d968387e-109c-423f-8e43-375000366f1b" providerId="ADAL" clId="{58CC0AB2-CF41-A64D-8F6D-8F5989C95C93}" dt="2024-04-29T08:47:23.259" v="9309" actId="478"/>
          <ac:picMkLst>
            <pc:docMk/>
            <pc:sldMk cId="664031889" sldId="297"/>
            <ac:picMk id="3" creationId="{CAFFCBF2-BD92-5176-7355-A4612C54FD63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9T08:54:05.928" v="9560" actId="14100"/>
        <pc:sldMkLst>
          <pc:docMk/>
          <pc:sldMk cId="2150830729" sldId="298"/>
        </pc:sldMkLst>
        <pc:spChg chg="mod">
          <ac:chgData name="Markus Chou" userId="d968387e-109c-423f-8e43-375000366f1b" providerId="ADAL" clId="{58CC0AB2-CF41-A64D-8F6D-8F5989C95C93}" dt="2024-04-29T08:51:39.583" v="9336" actId="20577"/>
          <ac:spMkLst>
            <pc:docMk/>
            <pc:sldMk cId="2150830729" sldId="298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9T08:52:53.678" v="9552" actId="20577"/>
          <ac:spMkLst>
            <pc:docMk/>
            <pc:sldMk cId="2150830729" sldId="298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9T08:54:05.928" v="9560" actId="14100"/>
          <ac:spMkLst>
            <pc:docMk/>
            <pc:sldMk cId="2150830729" sldId="298"/>
            <ac:spMk id="10" creationId="{F4BE68BC-F731-1214-866D-097D6690926A}"/>
          </ac:spMkLst>
        </pc:spChg>
        <pc:picChg chg="del">
          <ac:chgData name="Markus Chou" userId="d968387e-109c-423f-8e43-375000366f1b" providerId="ADAL" clId="{58CC0AB2-CF41-A64D-8F6D-8F5989C95C93}" dt="2024-04-29T08:53:04.677" v="9555" actId="478"/>
          <ac:picMkLst>
            <pc:docMk/>
            <pc:sldMk cId="2150830729" sldId="298"/>
            <ac:picMk id="2" creationId="{63434174-4EF5-C05E-2772-D526FE7EBD6F}"/>
          </ac:picMkLst>
        </pc:picChg>
        <pc:picChg chg="add mod">
          <ac:chgData name="Markus Chou" userId="d968387e-109c-423f-8e43-375000366f1b" providerId="ADAL" clId="{58CC0AB2-CF41-A64D-8F6D-8F5989C95C93}" dt="2024-04-29T08:54:00.736" v="9559" actId="167"/>
          <ac:picMkLst>
            <pc:docMk/>
            <pc:sldMk cId="2150830729" sldId="298"/>
            <ac:picMk id="3" creationId="{F23F89D7-1ECE-11A4-AC11-3C8460451278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9T09:05:25.117" v="9836" actId="20577"/>
        <pc:sldMkLst>
          <pc:docMk/>
          <pc:sldMk cId="1424886139" sldId="299"/>
        </pc:sldMkLst>
        <pc:spChg chg="mod">
          <ac:chgData name="Markus Chou" userId="d968387e-109c-423f-8e43-375000366f1b" providerId="ADAL" clId="{58CC0AB2-CF41-A64D-8F6D-8F5989C95C93}" dt="2024-04-29T08:55:24.645" v="9572" actId="20577"/>
          <ac:spMkLst>
            <pc:docMk/>
            <pc:sldMk cId="1424886139" sldId="299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9T09:05:25.117" v="9836" actId="20577"/>
          <ac:spMkLst>
            <pc:docMk/>
            <pc:sldMk cId="1424886139" sldId="299"/>
            <ac:spMk id="5" creationId="{EC6DA2B9-5872-8919-4670-94DFEA94A1B7}"/>
          </ac:spMkLst>
        </pc:spChg>
        <pc:spChg chg="mod">
          <ac:chgData name="Markus Chou" userId="d968387e-109c-423f-8e43-375000366f1b" providerId="ADAL" clId="{58CC0AB2-CF41-A64D-8F6D-8F5989C95C93}" dt="2024-04-29T08:58:30.786" v="9801" actId="14100"/>
          <ac:spMkLst>
            <pc:docMk/>
            <pc:sldMk cId="1424886139" sldId="299"/>
            <ac:spMk id="10" creationId="{F4BE68BC-F731-1214-866D-097D6690926A}"/>
          </ac:spMkLst>
        </pc:spChg>
        <pc:graphicFrameChg chg="del">
          <ac:chgData name="Markus Chou" userId="d968387e-109c-423f-8e43-375000366f1b" providerId="ADAL" clId="{58CC0AB2-CF41-A64D-8F6D-8F5989C95C93}" dt="2024-04-29T08:57:09.085" v="9792" actId="478"/>
          <ac:graphicFrameMkLst>
            <pc:docMk/>
            <pc:sldMk cId="1424886139" sldId="299"/>
            <ac:graphicFrameMk id="6" creationId="{795C75AE-EC2B-4ED9-B640-DEDDAB091E53}"/>
          </ac:graphicFrameMkLst>
        </pc:graphicFrameChg>
        <pc:picChg chg="add mod">
          <ac:chgData name="Markus Chou" userId="d968387e-109c-423f-8e43-375000366f1b" providerId="ADAL" clId="{58CC0AB2-CF41-A64D-8F6D-8F5989C95C93}" dt="2024-04-29T08:58:23.991" v="9798" actId="167"/>
          <ac:picMkLst>
            <pc:docMk/>
            <pc:sldMk cId="1424886139" sldId="299"/>
            <ac:picMk id="2" creationId="{ED9587B5-B6FD-303A-0684-D85167C94C03}"/>
          </ac:picMkLst>
        </pc:picChg>
      </pc:sldChg>
      <pc:sldChg chg="addSp delSp modSp add mod">
        <pc:chgData name="Markus Chou" userId="d968387e-109c-423f-8e43-375000366f1b" providerId="ADAL" clId="{58CC0AB2-CF41-A64D-8F6D-8F5989C95C93}" dt="2024-04-29T09:20:15.961" v="10106" actId="14100"/>
        <pc:sldMkLst>
          <pc:docMk/>
          <pc:sldMk cId="795205794" sldId="300"/>
        </pc:sldMkLst>
        <pc:spChg chg="mod">
          <ac:chgData name="Markus Chou" userId="d968387e-109c-423f-8e43-375000366f1b" providerId="ADAL" clId="{58CC0AB2-CF41-A64D-8F6D-8F5989C95C93}" dt="2024-04-29T09:15:15.234" v="9853" actId="20577"/>
          <ac:spMkLst>
            <pc:docMk/>
            <pc:sldMk cId="795205794" sldId="300"/>
            <ac:spMk id="4" creationId="{F8ECD7EA-2D9B-25CE-B91D-CE445EA8202C}"/>
          </ac:spMkLst>
        </pc:spChg>
        <pc:spChg chg="add del">
          <ac:chgData name="Markus Chou" userId="d968387e-109c-423f-8e43-375000366f1b" providerId="ADAL" clId="{58CC0AB2-CF41-A64D-8F6D-8F5989C95C93}" dt="2024-04-29T09:19:57.797" v="10097" actId="22"/>
          <ac:spMkLst>
            <pc:docMk/>
            <pc:sldMk cId="795205794" sldId="300"/>
            <ac:spMk id="5" creationId="{C1B6CBAD-6300-FD00-9A7E-586B5C546606}"/>
          </ac:spMkLst>
        </pc:spChg>
        <pc:spChg chg="mod">
          <ac:chgData name="Markus Chou" userId="d968387e-109c-423f-8e43-375000366f1b" providerId="ADAL" clId="{58CC0AB2-CF41-A64D-8F6D-8F5989C95C93}" dt="2024-04-29T09:16:25.565" v="10020" actId="20577"/>
          <ac:spMkLst>
            <pc:docMk/>
            <pc:sldMk cId="795205794" sldId="300"/>
            <ac:spMk id="7" creationId="{C51FCD17-6A84-20A4-7D03-5C7C3F301E4F}"/>
          </ac:spMkLst>
        </pc:spChg>
        <pc:spChg chg="mod">
          <ac:chgData name="Markus Chou" userId="d968387e-109c-423f-8e43-375000366f1b" providerId="ADAL" clId="{58CC0AB2-CF41-A64D-8F6D-8F5989C95C93}" dt="2024-04-29T09:20:15.961" v="10106" actId="14100"/>
          <ac:spMkLst>
            <pc:docMk/>
            <pc:sldMk cId="795205794" sldId="300"/>
            <ac:spMk id="10" creationId="{F4BE68BC-F731-1214-866D-097D6690926A}"/>
          </ac:spMkLst>
        </pc:spChg>
        <pc:picChg chg="del">
          <ac:chgData name="Markus Chou" userId="d968387e-109c-423f-8e43-375000366f1b" providerId="ADAL" clId="{58CC0AB2-CF41-A64D-8F6D-8F5989C95C93}" dt="2024-04-29T09:16:03.187" v="9966" actId="478"/>
          <ac:picMkLst>
            <pc:docMk/>
            <pc:sldMk cId="795205794" sldId="300"/>
            <ac:picMk id="3" creationId="{F23F89D7-1ECE-11A4-AC11-3C8460451278}"/>
          </ac:picMkLst>
        </pc:picChg>
        <pc:picChg chg="add mod">
          <ac:chgData name="Markus Chou" userId="d968387e-109c-423f-8e43-375000366f1b" providerId="ADAL" clId="{58CC0AB2-CF41-A64D-8F6D-8F5989C95C93}" dt="2024-04-29T09:20:11.195" v="10104" actId="167"/>
          <ac:picMkLst>
            <pc:docMk/>
            <pc:sldMk cId="795205794" sldId="300"/>
            <ac:picMk id="8" creationId="{AA136163-5F0D-9A98-3AEA-B403C06D2C83}"/>
          </ac:picMkLst>
        </pc:picChg>
        <pc:picChg chg="add del mod">
          <ac:chgData name="Markus Chou" userId="d968387e-109c-423f-8e43-375000366f1b" providerId="ADAL" clId="{58CC0AB2-CF41-A64D-8F6D-8F5989C95C93}" dt="2024-04-29T09:20:05.383" v="10103" actId="478"/>
          <ac:picMkLst>
            <pc:docMk/>
            <pc:sldMk cId="795205794" sldId="300"/>
            <ac:picMk id="9" creationId="{AB89A5FA-E950-176A-03D0-3C2891489DCC}"/>
          </ac:picMkLst>
        </pc:picChg>
      </pc:sldChg>
      <pc:sldChg chg="new del">
        <pc:chgData name="Markus Chou" userId="d968387e-109c-423f-8e43-375000366f1b" providerId="ADAL" clId="{58CC0AB2-CF41-A64D-8F6D-8F5989C95C93}" dt="2024-04-29T09:14:44.752" v="9838" actId="680"/>
        <pc:sldMkLst>
          <pc:docMk/>
          <pc:sldMk cId="817589448" sldId="300"/>
        </pc:sldMkLst>
      </pc:sldChg>
      <pc:sldChg chg="addSp delSp modSp add mod">
        <pc:chgData name="Markus Chou" userId="d968387e-109c-423f-8e43-375000366f1b" providerId="ADAL" clId="{58CC0AB2-CF41-A64D-8F6D-8F5989C95C93}" dt="2024-04-29T09:30:03.420" v="10294" actId="14100"/>
        <pc:sldMkLst>
          <pc:docMk/>
          <pc:sldMk cId="4065053162" sldId="301"/>
        </pc:sldMkLst>
        <pc:spChg chg="mod">
          <ac:chgData name="Markus Chou" userId="d968387e-109c-423f-8e43-375000366f1b" providerId="ADAL" clId="{58CC0AB2-CF41-A64D-8F6D-8F5989C95C93}" dt="2024-04-29T09:28:03.644" v="10121" actId="20577"/>
          <ac:spMkLst>
            <pc:docMk/>
            <pc:sldMk cId="4065053162" sldId="301"/>
            <ac:spMk id="4" creationId="{F8ECD7EA-2D9B-25CE-B91D-CE445EA8202C}"/>
          </ac:spMkLst>
        </pc:spChg>
        <pc:spChg chg="mod">
          <ac:chgData name="Markus Chou" userId="d968387e-109c-423f-8e43-375000366f1b" providerId="ADAL" clId="{58CC0AB2-CF41-A64D-8F6D-8F5989C95C93}" dt="2024-04-29T09:28:38.645" v="10279" actId="20577"/>
          <ac:spMkLst>
            <pc:docMk/>
            <pc:sldMk cId="4065053162" sldId="301"/>
            <ac:spMk id="5" creationId="{EC6DA2B9-5872-8919-4670-94DFEA94A1B7}"/>
          </ac:spMkLst>
        </pc:spChg>
        <pc:spChg chg="add del mod">
          <ac:chgData name="Markus Chou" userId="d968387e-109c-423f-8e43-375000366f1b" providerId="ADAL" clId="{58CC0AB2-CF41-A64D-8F6D-8F5989C95C93}" dt="2024-04-29T09:29:34.322" v="10285" actId="478"/>
          <ac:spMkLst>
            <pc:docMk/>
            <pc:sldMk cId="4065053162" sldId="301"/>
            <ac:spMk id="7" creationId="{D8B3E5E2-420D-48C2-73CC-EBF60CD99D7C}"/>
          </ac:spMkLst>
        </pc:spChg>
        <pc:spChg chg="mod">
          <ac:chgData name="Markus Chou" userId="d968387e-109c-423f-8e43-375000366f1b" providerId="ADAL" clId="{58CC0AB2-CF41-A64D-8F6D-8F5989C95C93}" dt="2024-04-29T09:30:03.420" v="10294" actId="14100"/>
          <ac:spMkLst>
            <pc:docMk/>
            <pc:sldMk cId="4065053162" sldId="301"/>
            <ac:spMk id="10" creationId="{F4BE68BC-F731-1214-866D-097D6690926A}"/>
          </ac:spMkLst>
        </pc:spChg>
        <pc:picChg chg="add mod">
          <ac:chgData name="Markus Chou" userId="d968387e-109c-423f-8e43-375000366f1b" providerId="ADAL" clId="{58CC0AB2-CF41-A64D-8F6D-8F5989C95C93}" dt="2024-04-29T09:30:00.804" v="10293" actId="167"/>
          <ac:picMkLst>
            <pc:docMk/>
            <pc:sldMk cId="4065053162" sldId="301"/>
            <ac:picMk id="3" creationId="{55911612-FF8D-D9EB-815C-084D7167C17D}"/>
          </ac:picMkLst>
        </pc:picChg>
        <pc:picChg chg="del">
          <ac:chgData name="Markus Chou" userId="d968387e-109c-423f-8e43-375000366f1b" providerId="ADAL" clId="{58CC0AB2-CF41-A64D-8F6D-8F5989C95C93}" dt="2024-04-29T09:29:11.564" v="10281" actId="478"/>
          <ac:picMkLst>
            <pc:docMk/>
            <pc:sldMk cId="4065053162" sldId="301"/>
            <ac:picMk id="6" creationId="{C470E745-0E3C-9F62-B5A7-51B2AD510D4A}"/>
          </ac:picMkLst>
        </pc:picChg>
        <pc:picChg chg="add del mod">
          <ac:chgData name="Markus Chou" userId="d968387e-109c-423f-8e43-375000366f1b" providerId="ADAL" clId="{58CC0AB2-CF41-A64D-8F6D-8F5989C95C93}" dt="2024-04-29T09:29:54.777" v="10292" actId="478"/>
          <ac:picMkLst>
            <pc:docMk/>
            <pc:sldMk cId="4065053162" sldId="301"/>
            <ac:picMk id="8" creationId="{C8280620-A2DB-16F7-BA4B-AE23CC958B6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F48D3-E41F-DE4B-B1E5-B929B107813F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7627B3-31CA-2F45-A608-4FB526C8B4E2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2545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98363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1211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79821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11249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4549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7453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563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95760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247754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29333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0302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828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4421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37807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8189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25687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0147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79102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423927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10917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58758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98212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221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7159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6808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363131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70110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46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005297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92842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93989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36373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6726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463947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7627B3-31CA-2F45-A608-4FB526C8B4E2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950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425754-A50B-58F9-E308-884B99E09C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F867E8D-FD2A-0095-D541-DFB5292D9E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A68A670-1755-8F02-582E-D8B95804A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56641F-0B32-37CA-E11B-5B1A32DB4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3F245F-9C42-A2F0-7E79-6E4D3242E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465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7763FE-A54F-C814-3CE4-1AAFD2CB9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1258295-8129-A388-211C-564A9136EE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B176DC-ED3E-5017-52F6-28DF42B9AB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57AC63-2085-D361-35D2-D91DCFB10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8115476-C091-7AF4-0555-B5D263F03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6744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7A00F1-3D37-CB20-66B8-F28B2CC6E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AC12AE0-1D48-9517-4270-45489666D2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BB37F9-A7D8-D518-A585-7077157F8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430F8BF-B969-052C-F7DF-992F47870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B10341-9F99-E2A5-0767-20341415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0293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DEC01C-A6D3-87CA-C52E-9B847B0E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4E6BC08-9FB7-69EE-2F48-904C57E49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745327-305A-C846-E60A-0F5E56B97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9257EE2-7471-84C1-3899-A95494CFE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D9860E-C09C-2867-24E2-19E3801A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79796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C06E7-E5B3-1AC6-0909-E58005B58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BD445C8-C09D-5D33-86D1-834CF57DE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D564270-1F2F-7717-D8B5-A7FA3C252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A7991F-B9E4-09EF-2A98-1B5073266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D339CD-BD5C-6421-5F15-A3AD61F4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7002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88775-945E-0E3E-0EC6-2CCE65899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6EC752-2880-2707-CE84-FB4DE3A04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A29A597-F919-8CB6-7142-C97EDA0EF3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54CE01-0370-152F-5C9A-03D2BE509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7CA67F7-3391-88A8-51A4-0AA9BEC3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000437-F942-6A79-1FBC-8D33C4D9F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3372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4A951-2C01-0EDA-91C1-94BFA0E51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E58AA6-B296-5110-4F1B-A5B351A84A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6DDD47E-EA58-2BF6-5368-CE49E5F80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E9FD68-8120-C93B-B1F4-C5821C2A90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2135162-125F-14B8-0E21-1575DAF56E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0DB5A2F-5957-7EDC-74BD-FACCE8207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89A32C3-FAAC-4C66-9367-61F838BB1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DF68387-C3C7-3404-BC48-31A0292E4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66566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21177B-1835-454D-2C5F-7AC1E8266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B54C26-72B9-A49F-36B0-34369C968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93B3C30-8975-179C-511B-6984E007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0D3A29-54F7-FAC1-A6BE-D335DB6CF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85659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8B17DAB-A57E-D93F-1B97-0080F54DF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2F0FCBA-D396-A95A-BD31-D80EF1B5D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A3F847-55A4-2E95-8431-D1B0B27B3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61714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272E8E-393B-D738-1E10-2C2BB4960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45DA62-AE80-B8A6-7E1B-7C4D1AB56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30BAFA-A126-F4A6-7B10-529F86542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8E27CAE-FCA6-740B-6559-27E6158E0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D094AE-0861-A231-D377-FA555D231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870D62-4964-6667-415F-FEECB07E9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019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F12AD9-3BF7-2D2F-0647-408387AD7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4ECEB31-6AFF-C36C-B8E6-1B9836D93D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D2D594B-396F-2DD2-4E3B-49665CBAC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B7F958A-7F05-8071-8885-6D900DFD1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1D188F-1ACB-1C66-4F0C-158EA0677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AF7194-D339-6127-FF42-B75FAA47F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8018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81FC28-0126-3A92-2AFB-F20154F7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A15951-A6AF-56A2-B608-A4483A622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B631FC-F9B2-B1A1-35D0-BC52CBF10B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B52535-8DCC-6245-88DA-8A818B8FA075}" type="datetimeFigureOut">
              <a:rPr lang="de-CH" smtClean="0"/>
              <a:t>29.04.24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5B9BED-E39D-C9FA-79D1-E1A97ED416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C31DB84-5A10-3960-C7C0-8D8624E263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F830B6-F7E2-5A46-ABEB-1C01ED36C2A5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29379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opaedia.org/articles/beam-hardening?lang=u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cer.org/wiki/Documentation/4.10/Traini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Rechteckfunktion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diopaedia.org/articles/windowing-ct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.wikipedia.org/wiki/Magnetresonanzangiographi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cromuralist.github.io/Neurotic-Networking/posts/nano/cnn/custom-filter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50479&amp;picture=blurry-abstrac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flickr.com/photos/jking89/4572668303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prawly.wordpress.com/2019/09/24/aquatic-adventures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doc.org/index.php/Ultrasound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cromuralist.github.io/Neurotic-Networking/posts/nano/cnn/custom-filters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ressbooks.bccampus.ca/geolmanual/chapter/overview-of-topographic-maps/profile_howto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mri-magnetic-x-ray-skull-head-782459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ublicdomainpictures.net/view-image.php?image=197312&amp;picture=strand-erosion-kuste-florida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-concepts-statistics/chapter/introduction-histogram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9814187/how-to-do-a-gaussian-filtering-in-3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pinnovative.com/journals/IJOHD/html-article/11754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tackoverflow.com/questions/29731726/how-to-calculate-a-gaussian-kernel-matrix-efficiently-in-numpy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RGB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adiopaedia.org/articles/windowing-ct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14131404/what-are-the-colors-correspond-on-image-which-is-generated-by-laplace-filter-in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impusers.de/tutorials/stein-mit-gravu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tex.stackexchange.com/questions/330233/correct-use-of-axis-c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de-de/foto/person-technologie-zimmer-gesundheit-7088484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urses.lumenlearning.com/wm-concepts-statistics/chapter/introduction-histogram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A0DB6E-37CA-5B5A-600F-74F3BF23D6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/>
              <a:t>Stichwort-Quiz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E8D462-DB38-2B55-3271-23B1837A82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/>
              <a:t>Eine kleine Zusammenfassung  des Moduls</a:t>
            </a:r>
          </a:p>
        </p:txBody>
      </p:sp>
    </p:spTree>
    <p:extLst>
      <p:ext uri="{BB962C8B-B14F-4D97-AF65-F5344CB8AC3E}">
        <p14:creationId xmlns:p14="http://schemas.microsoft.com/office/powerpoint/2010/main" val="4282598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hwarzweiß, monochrom, monochrome Fotografie, Kreis enthält.&#10;&#10;Automatisch generierte Beschreibung">
            <a:extLst>
              <a:ext uri="{FF2B5EF4-FFF2-40B4-BE49-F238E27FC236}">
                <a16:creationId xmlns:a16="http://schemas.microsoft.com/office/drawing/2014/main" id="{9614C17E-F51B-B339-9C00-A18E61D7D4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8524" y="0"/>
            <a:ext cx="6854952" cy="685495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Artefakte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Artefakte sind fehlerhafte, künstliche Strukturen im Bild, die bei der Aufnahme oder Bildverarbeitung entstehen können.</a:t>
            </a:r>
          </a:p>
        </p:txBody>
      </p:sp>
    </p:spTree>
    <p:extLst>
      <p:ext uri="{BB962C8B-B14F-4D97-AF65-F5344CB8AC3E}">
        <p14:creationId xmlns:p14="http://schemas.microsoft.com/office/powerpoint/2010/main" val="132380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leidung, Person, draußen, optisches Instrument enthält.&#10;&#10;Automatisch generierte Beschreibung">
            <a:extLst>
              <a:ext uri="{FF2B5EF4-FFF2-40B4-BE49-F238E27FC236}">
                <a16:creationId xmlns:a16="http://schemas.microsoft.com/office/drawing/2014/main" id="{C2590D2F-ED08-8B92-002A-1101DA9F1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532" y="1066799"/>
            <a:ext cx="4724402" cy="4724402"/>
          </a:xfrm>
          <a:prstGeom prst="rect">
            <a:avLst/>
          </a:prstGeom>
        </p:spPr>
      </p:pic>
      <p:pic>
        <p:nvPicPr>
          <p:cNvPr id="3" name="Grafik 2" descr="Ein Bild, das Kleidung, Person, draußen, optisches Instrument enthält.&#10;&#10;Automatisch generierte Beschreibung">
            <a:extLst>
              <a:ext uri="{FF2B5EF4-FFF2-40B4-BE49-F238E27FC236}">
                <a16:creationId xmlns:a16="http://schemas.microsoft.com/office/drawing/2014/main" id="{547EF8F5-85F3-3A24-AC6A-276744C51A4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60066" y="1066799"/>
            <a:ext cx="4724402" cy="472440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Pixel-Mittelwert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Je höher der Pixel-Mittelwert, desto höher sind die Pixelwerte im Schnitt und das Bild heller.</a:t>
            </a:r>
          </a:p>
        </p:txBody>
      </p:sp>
    </p:spTree>
    <p:extLst>
      <p:ext uri="{BB962C8B-B14F-4D97-AF65-F5344CB8AC3E}">
        <p14:creationId xmlns:p14="http://schemas.microsoft.com/office/powerpoint/2010/main" val="149348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creenshot, Schädel, Röntgenfilm enthält.&#10;&#10;Automatisch generierte Beschreibung">
            <a:extLst>
              <a:ext uri="{FF2B5EF4-FFF2-40B4-BE49-F238E27FC236}">
                <a16:creationId xmlns:a16="http://schemas.microsoft.com/office/drawing/2014/main" id="{188351FB-B1E3-0C9A-C288-0C27370A9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060177" y="0"/>
            <a:ext cx="794363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DICOM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Das DICOM-Format ist eines der medizinischen Bildformat-Standards, welches neben dem Bild auch Metadaten speichert und von fast allen Geräten und Computern verarbeitet werden kann.</a:t>
            </a:r>
          </a:p>
        </p:txBody>
      </p:sp>
    </p:spTree>
    <p:extLst>
      <p:ext uri="{BB962C8B-B14F-4D97-AF65-F5344CB8AC3E}">
        <p14:creationId xmlns:p14="http://schemas.microsoft.com/office/powerpoint/2010/main" val="261981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007A5351-6169-02C1-0C9D-540BD91DE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385" y="0"/>
            <a:ext cx="684923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>
                <a:solidFill>
                  <a:schemeClr val="bg1"/>
                </a:solidFill>
              </a:rPr>
              <a:t>Gauss’sches</a:t>
            </a:r>
            <a:r>
              <a:rPr lang="de-CH" dirty="0">
                <a:solidFill>
                  <a:schemeClr val="bg1"/>
                </a:solidFill>
              </a:rPr>
              <a:t> Rauschen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 err="1">
                <a:solidFill>
                  <a:schemeClr val="bg1"/>
                </a:solidFill>
              </a:rPr>
              <a:t>Gauss’sches</a:t>
            </a:r>
            <a:r>
              <a:rPr lang="de-CH" i="1" dirty="0">
                <a:solidFill>
                  <a:schemeClr val="bg1"/>
                </a:solidFill>
              </a:rPr>
              <a:t> Rauschen ist homogenes Rauschen, bei der die Rausch-Intensitätswerte von der Gauss-Verteilung stammen.</a:t>
            </a:r>
          </a:p>
        </p:txBody>
      </p:sp>
    </p:spTree>
    <p:extLst>
      <p:ext uri="{BB962C8B-B14F-4D97-AF65-F5344CB8AC3E}">
        <p14:creationId xmlns:p14="http://schemas.microsoft.com/office/powerpoint/2010/main" val="213392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Reihe, Rechteck, parallel enthält.&#10;&#10;Automatisch generierte Beschreibung">
            <a:extLst>
              <a:ext uri="{FF2B5EF4-FFF2-40B4-BE49-F238E27FC236}">
                <a16:creationId xmlns:a16="http://schemas.microsoft.com/office/drawing/2014/main" id="{9DC747E5-5772-22ED-630B-C3A57D2F27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467" b="8137"/>
          <a:stretch/>
        </p:blipFill>
        <p:spPr>
          <a:xfrm>
            <a:off x="1555021" y="280249"/>
            <a:ext cx="9081957" cy="6297501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Mittelwert-Filter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Mit dem Mittelwert kann Rauschen reduziert werden, indem aus der Umgebung um den Arbeitspunkt der Mittelwert gebildet wird.</a:t>
            </a:r>
          </a:p>
        </p:txBody>
      </p:sp>
    </p:spTree>
    <p:extLst>
      <p:ext uri="{BB962C8B-B14F-4D97-AF65-F5344CB8AC3E}">
        <p14:creationId xmlns:p14="http://schemas.microsoft.com/office/powerpoint/2010/main" val="24682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Schwarzweiß,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C470E745-0E3C-9F62-B5A7-51B2AD510D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745" t="5536"/>
          <a:stretch/>
        </p:blipFill>
        <p:spPr>
          <a:xfrm>
            <a:off x="2776728" y="-29397"/>
            <a:ext cx="6638544" cy="687205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-14051"/>
            <a:ext cx="12192000" cy="6872052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Fensterung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Mit der Fensterung können Pixelwerte so angepasst werden, dass interessante Strukturen besser sichtbar und uninteressante Strukturen weniger sichtbar sind. </a:t>
            </a:r>
          </a:p>
        </p:txBody>
      </p:sp>
    </p:spTree>
    <p:extLst>
      <p:ext uri="{BB962C8B-B14F-4D97-AF65-F5344CB8AC3E}">
        <p14:creationId xmlns:p14="http://schemas.microsoft.com/office/powerpoint/2010/main" val="317719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Röntgenfilm, medizinische Bildgebung, Radiologie, medizinisches Bildgebungsverfahren enthält.&#10;&#10;Automatisch generierte Beschreibung">
            <a:extLst>
              <a:ext uri="{FF2B5EF4-FFF2-40B4-BE49-F238E27FC236}">
                <a16:creationId xmlns:a16="http://schemas.microsoft.com/office/drawing/2014/main" id="{55911612-FF8D-D9EB-815C-084D7167C1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Kontrastmittel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Kontrastmittel werden Patienten verabreicht, um bei der Bildgebung bestimmte Strukturen sichtbarer zu machen.</a:t>
            </a:r>
          </a:p>
        </p:txBody>
      </p:sp>
    </p:spTree>
    <p:extLst>
      <p:ext uri="{BB962C8B-B14F-4D97-AF65-F5344CB8AC3E}">
        <p14:creationId xmlns:p14="http://schemas.microsoft.com/office/powerpoint/2010/main" val="406505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Screenshot, Reihe, Text, Schwarz enthält.&#10;&#10;Automatisch generierte Beschreibung">
            <a:extLst>
              <a:ext uri="{FF2B5EF4-FFF2-40B4-BE49-F238E27FC236}">
                <a16:creationId xmlns:a16="http://schemas.microsoft.com/office/drawing/2014/main" id="{D8644BD7-4819-A4B0-7747-ECB246918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229" t="4458" r="2656" b="9903"/>
          <a:stretch/>
        </p:blipFill>
        <p:spPr>
          <a:xfrm>
            <a:off x="-1" y="-23414"/>
            <a:ext cx="12192000" cy="690650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-23414"/>
            <a:ext cx="12192000" cy="688141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Gradienten-Filter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Mit Gradienten-Filter, die auf der Ableitung 1. Ordnung basieren, lassen sich nicht nur Kantenstärken, sondern auch Kanten-Richtungen bestimmen.</a:t>
            </a:r>
          </a:p>
        </p:txBody>
      </p:sp>
    </p:spTree>
    <p:extLst>
      <p:ext uri="{BB962C8B-B14F-4D97-AF65-F5344CB8AC3E}">
        <p14:creationId xmlns:p14="http://schemas.microsoft.com/office/powerpoint/2010/main" val="281670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arbigkeit, Kunst, Muster, Blau enthält.&#10;&#10;Automatisch generierte Beschreibung">
            <a:extLst>
              <a:ext uri="{FF2B5EF4-FFF2-40B4-BE49-F238E27FC236}">
                <a16:creationId xmlns:a16="http://schemas.microsoft.com/office/drawing/2014/main" id="{835B27F4-9261-EFAD-A550-E85E39FDB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75999" y="0"/>
            <a:ext cx="8640001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Tiefpass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Wird ein Bild mit einem Tiefpass gefiltert, werden hohe Frequenzen wie Kanten entfernt, sodass nur grobe Informationen bzw. Flächen übrig bleiben.</a:t>
            </a:r>
          </a:p>
        </p:txBody>
      </p:sp>
    </p:spTree>
    <p:extLst>
      <p:ext uri="{BB962C8B-B14F-4D97-AF65-F5344CB8AC3E}">
        <p14:creationId xmlns:p14="http://schemas.microsoft.com/office/powerpoint/2010/main" val="21645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Geschirr, Shaker, Salz- und Pfefferstreuer, Im Haus enthält.&#10;&#10;Automatisch generierte Beschreibung">
            <a:extLst>
              <a:ext uri="{FF2B5EF4-FFF2-40B4-BE49-F238E27FC236}">
                <a16:creationId xmlns:a16="http://schemas.microsoft.com/office/drawing/2014/main" id="{E46664D4-2280-975D-2394-8F43A7BB1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65522" y="0"/>
            <a:ext cx="8460955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CH" sz="4200" dirty="0">
                <a:solidFill>
                  <a:schemeClr val="bg1"/>
                </a:solidFill>
              </a:rPr>
              <a:t>Impuls-Rauschen / Salz-und-Pfeffer-Rauschen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Beim Impuls-Rauschen haben einzelne Pixel starke Ausreisser-Werte.</a:t>
            </a:r>
          </a:p>
        </p:txBody>
      </p:sp>
    </p:spTree>
    <p:extLst>
      <p:ext uri="{BB962C8B-B14F-4D97-AF65-F5344CB8AC3E}">
        <p14:creationId xmlns:p14="http://schemas.microsoft.com/office/powerpoint/2010/main" val="2159860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BC12F-28EA-CA1A-CEEE-790AC48F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3243AD5-424C-7EC2-2D9B-FF6661867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de-CH" dirty="0"/>
              <a:t>Es werden Stichwörter (alle im Kontext von Bildern) eingeblendet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de-CH" dirty="0"/>
              <a:t>1 min Zeit, um sich eine Definition oder Beschreibung zum Stichwort </a:t>
            </a:r>
            <a:r>
              <a:rPr lang="de-CH" b="1" dirty="0"/>
              <a:t>in einem Satz </a:t>
            </a:r>
            <a:r>
              <a:rPr lang="de-CH" dirty="0"/>
              <a:t>zu überlegen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de-CH" dirty="0"/>
              <a:t>Nach Ablauf der </a:t>
            </a:r>
            <a:r>
              <a:rPr lang="de-CH" dirty="0" err="1"/>
              <a:t>Denkzeit</a:t>
            </a:r>
            <a:r>
              <a:rPr lang="de-CH" dirty="0"/>
              <a:t> wird eine Person zufällig ausgesucht, welche ihren Satz präsentiert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de-CH" b="1" dirty="0"/>
              <a:t>Kein </a:t>
            </a:r>
            <a:r>
              <a:rPr lang="de-CH" b="1" dirty="0" err="1"/>
              <a:t>ChatGPT</a:t>
            </a:r>
            <a:r>
              <a:rPr lang="de-CH" b="1" dirty="0"/>
              <a:t> oder andere Chatbots</a:t>
            </a:r>
          </a:p>
        </p:txBody>
      </p:sp>
    </p:spTree>
    <p:extLst>
      <p:ext uri="{BB962C8B-B14F-4D97-AF65-F5344CB8AC3E}">
        <p14:creationId xmlns:p14="http://schemas.microsoft.com/office/powerpoint/2010/main" val="17877248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Farbigkeit, violett enthält.&#10;&#10;Automatisch generierte Beschreibung">
            <a:extLst>
              <a:ext uri="{FF2B5EF4-FFF2-40B4-BE49-F238E27FC236}">
                <a16:creationId xmlns:a16="http://schemas.microsoft.com/office/drawing/2014/main" id="{A05E4EC3-7BF9-BBC4-84A3-AE14E7D4F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92" y="0"/>
            <a:ext cx="7631616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Hough Parameter-Raum / Akkumulator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Der Akkumulator gibt an, wie wahrscheinlich es ist, dass ein geometrisches Objekt mit spezifischen Parametern vorkommt.</a:t>
            </a:r>
          </a:p>
        </p:txBody>
      </p:sp>
    </p:spTree>
    <p:extLst>
      <p:ext uri="{BB962C8B-B14F-4D97-AF65-F5344CB8AC3E}">
        <p14:creationId xmlns:p14="http://schemas.microsoft.com/office/powerpoint/2010/main" val="3430639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Spielzeug enthält.&#10;&#10;Automatisch generierte Beschreibung">
            <a:extLst>
              <a:ext uri="{FF2B5EF4-FFF2-40B4-BE49-F238E27FC236}">
                <a16:creationId xmlns:a16="http://schemas.microsoft.com/office/drawing/2014/main" id="{782B9E66-AFE6-CFC1-4A82-F0EF98079F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901439" y="0"/>
            <a:ext cx="438912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Dilatation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Bei der Dilatation wachsen Objekte, wobei die Wachstumsrate mit einem Strukturelement gesteuert werden kann.</a:t>
            </a:r>
          </a:p>
        </p:txBody>
      </p:sp>
    </p:spTree>
    <p:extLst>
      <p:ext uri="{BB962C8B-B14F-4D97-AF65-F5344CB8AC3E}">
        <p14:creationId xmlns:p14="http://schemas.microsoft.com/office/powerpoint/2010/main" val="3425475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medizinische Bildgebung, pränataler Ultraschall, Radiologie, medizinisches Bildgebungsverfahren enthält.&#10;&#10;Automatisch generierte Beschreibung">
            <a:extLst>
              <a:ext uri="{FF2B5EF4-FFF2-40B4-BE49-F238E27FC236}">
                <a16:creationId xmlns:a16="http://schemas.microsoft.com/office/drawing/2014/main" id="{C469AE7D-6A0D-1BDC-C916-A5F0E01C5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602828" y="0"/>
            <a:ext cx="8986344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Ultraschall-Bildgebung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Bei der Ultraschall-Bildgebung werden Ultraschallwellen in ein Objekt gesendet und die Reflektionen bei Übergängen zwischen verschiedenen Materialen gemessen. </a:t>
            </a:r>
          </a:p>
        </p:txBody>
      </p:sp>
    </p:spTree>
    <p:extLst>
      <p:ext uri="{BB962C8B-B14F-4D97-AF65-F5344CB8AC3E}">
        <p14:creationId xmlns:p14="http://schemas.microsoft.com/office/powerpoint/2010/main" val="231255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Screenshot, Reihe, Text, Schwarz enthält.&#10;&#10;Automatisch generierte Beschreibung">
            <a:extLst>
              <a:ext uri="{FF2B5EF4-FFF2-40B4-BE49-F238E27FC236}">
                <a16:creationId xmlns:a16="http://schemas.microsoft.com/office/drawing/2014/main" id="{9D402BCE-916D-8793-C48E-FC08D351B1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840" t="2874" r="1101" b="8502"/>
          <a:stretch/>
        </p:blipFill>
        <p:spPr>
          <a:xfrm>
            <a:off x="51294" y="0"/>
            <a:ext cx="12089411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Hochpass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Wird ein Bild mit einem Hochpass gefiltert, werden tiefe Frequenzen wie gleichmässige Flächen entfernt, sodass nur feine Informationen wie Kanten übrig bleiben.</a:t>
            </a:r>
          </a:p>
        </p:txBody>
      </p:sp>
    </p:spTree>
    <p:extLst>
      <p:ext uri="{BB962C8B-B14F-4D97-AF65-F5344CB8AC3E}">
        <p14:creationId xmlns:p14="http://schemas.microsoft.com/office/powerpoint/2010/main" val="2185604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Diagramm, Reihe, Schrift enthält.&#10;&#10;Automatisch generierte Beschreibung">
            <a:extLst>
              <a:ext uri="{FF2B5EF4-FFF2-40B4-BE49-F238E27FC236}">
                <a16:creationId xmlns:a16="http://schemas.microsoft.com/office/drawing/2014/main" id="{B104619C-9744-5308-E9C7-8E801DEC4B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0616"/>
          <a:stretch/>
        </p:blipFill>
        <p:spPr>
          <a:xfrm>
            <a:off x="1706160" y="0"/>
            <a:ext cx="8779680" cy="685799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Linienprofil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Das Linienprofil stellt den Verlauf von Pixel-Intensitäten entlang einer Linie dar. </a:t>
            </a:r>
          </a:p>
        </p:txBody>
      </p:sp>
    </p:spTree>
    <p:extLst>
      <p:ext uri="{BB962C8B-B14F-4D97-AF65-F5344CB8AC3E}">
        <p14:creationId xmlns:p14="http://schemas.microsoft.com/office/powerpoint/2010/main" val="369644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Schädel, Knochen, Schwarzweiß enthält.&#10;&#10;Automatisch generierte Beschreibung">
            <a:extLst>
              <a:ext uri="{FF2B5EF4-FFF2-40B4-BE49-F238E27FC236}">
                <a16:creationId xmlns:a16="http://schemas.microsoft.com/office/drawing/2014/main" id="{8C5609E7-D1A0-E578-0916-78CD93A58C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56368" y="-10632"/>
            <a:ext cx="6879264" cy="686863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Magnetresonanztomographie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Die Magnetresonanztomographie ist eine Dosis-freie Bildgebungs-Methode basierend auf einem starken Magneten, bei der die Gewebe-spezifischen Antworten von Wasserstoff-Atomen auf Radiofrequenz-Pulsen gemessen werden.</a:t>
            </a:r>
          </a:p>
        </p:txBody>
      </p:sp>
    </p:spTree>
    <p:extLst>
      <p:ext uri="{BB962C8B-B14F-4D97-AF65-F5344CB8AC3E}">
        <p14:creationId xmlns:p14="http://schemas.microsoft.com/office/powerpoint/2010/main" val="209962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22817007-A451-FD57-CC5C-0BE2ACB6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504" y="0"/>
            <a:ext cx="6464991" cy="685799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Frequenz-Raum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Der Frequenz-Raum beschreibt, welche periodischen Muster mit ihren jeweiligen Frequenzen wie stark in einem Bild vorkommen, wobei tiefe Frequenzen in der Mitte und hohe Frequenzen am Rand liegen.</a:t>
            </a:r>
          </a:p>
        </p:txBody>
      </p:sp>
    </p:spTree>
    <p:extLst>
      <p:ext uri="{BB962C8B-B14F-4D97-AF65-F5344CB8AC3E}">
        <p14:creationId xmlns:p14="http://schemas.microsoft.com/office/powerpoint/2010/main" val="188642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draußen, Himmel, Natur, Geologie enthält.&#10;&#10;Automatisch generierte Beschreibung">
            <a:extLst>
              <a:ext uri="{FF2B5EF4-FFF2-40B4-BE49-F238E27FC236}">
                <a16:creationId xmlns:a16="http://schemas.microsoft.com/office/drawing/2014/main" id="{60B75053-F1F0-D37A-03DA-6F650A0C2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Erosion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Bei der Erosion schrumpfen Objekte im Bild, wobei die Schrumpfrate mit einem Strukturelement gesteuert werden kann.</a:t>
            </a:r>
          </a:p>
        </p:txBody>
      </p:sp>
    </p:spTree>
    <p:extLst>
      <p:ext uri="{BB962C8B-B14F-4D97-AF65-F5344CB8AC3E}">
        <p14:creationId xmlns:p14="http://schemas.microsoft.com/office/powerpoint/2010/main" val="11091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4DCT | Emory School of Medicine">
            <a:extLst>
              <a:ext uri="{FF2B5EF4-FFF2-40B4-BE49-F238E27FC236}">
                <a16:creationId xmlns:a16="http://schemas.microsoft.com/office/drawing/2014/main" id="{5C7ACF87-2839-2422-2821-C922A8F84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4D 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4D CT-Aufnahmen sind 3D CT-Sequenzen, die sich aus vielen 3D CT-Aufnahmen an verschiedenen Atmungszeitpunkten berechnen lassen (z.B. Mittelwert).</a:t>
            </a:r>
          </a:p>
        </p:txBody>
      </p:sp>
    </p:spTree>
    <p:extLst>
      <p:ext uri="{BB962C8B-B14F-4D97-AF65-F5344CB8AC3E}">
        <p14:creationId xmlns:p14="http://schemas.microsoft.com/office/powerpoint/2010/main" val="377703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693220EE-F46E-1B41-4AA8-A82DDBB4D31C}"/>
              </a:ext>
            </a:extLst>
          </p:cNvPr>
          <p:cNvGrpSpPr/>
          <p:nvPr/>
        </p:nvGrpSpPr>
        <p:grpSpPr>
          <a:xfrm>
            <a:off x="0" y="0"/>
            <a:ext cx="12191999" cy="6858000"/>
            <a:chOff x="0" y="0"/>
            <a:chExt cx="12191999" cy="6858000"/>
          </a:xfrm>
        </p:grpSpPr>
        <p:pic>
          <p:nvPicPr>
            <p:cNvPr id="8" name="Grafik 7" descr="Ein Bild, das Seifenblase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3F88F341-6E32-EE36-D976-4FCCD09C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857999" cy="6857999"/>
            </a:xfrm>
            <a:prstGeom prst="rect">
              <a:avLst/>
            </a:prstGeom>
          </p:spPr>
        </p:pic>
        <p:pic>
          <p:nvPicPr>
            <p:cNvPr id="9" name="Grafik 8" descr="Ein Bild, das Seifenblasen enthält.&#10;&#10;Automatisch generierte Beschreibung mit mittlerer Zuverlässigkeit">
              <a:extLst>
                <a:ext uri="{FF2B5EF4-FFF2-40B4-BE49-F238E27FC236}">
                  <a16:creationId xmlns:a16="http://schemas.microsoft.com/office/drawing/2014/main" id="{9A1BB318-8091-662B-9B5A-A783E61BE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1"/>
              <a:ext cx="6857999" cy="6857999"/>
            </a:xfrm>
            <a:prstGeom prst="rect">
              <a:avLst/>
            </a:prstGeom>
          </p:spPr>
        </p:pic>
      </p:grpSp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Median-Filter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Median-Filter weisen dem Zielpixel den Median-Wert der Umgebung des Arbeitspunktes zu, weswegen sie sich zur Eliminierung von Ausreisser-Werten eignen.</a:t>
            </a:r>
          </a:p>
        </p:txBody>
      </p:sp>
    </p:spTree>
    <p:extLst>
      <p:ext uri="{BB962C8B-B14F-4D97-AF65-F5344CB8AC3E}">
        <p14:creationId xmlns:p14="http://schemas.microsoft.com/office/powerpoint/2010/main" val="2097824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Diagramm, Reihe, Rechteck, Design enthält.&#10;&#10;Automatisch generierte Beschreibung">
            <a:extLst>
              <a:ext uri="{FF2B5EF4-FFF2-40B4-BE49-F238E27FC236}">
                <a16:creationId xmlns:a16="http://schemas.microsoft.com/office/drawing/2014/main" id="{156DB549-873B-C661-6A03-8748719487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19" b="6911"/>
          <a:stretch/>
        </p:blipFill>
        <p:spPr>
          <a:xfrm>
            <a:off x="1743867" y="0"/>
            <a:ext cx="8634202" cy="66641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Histogramm-Spreizung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Die Histogramm-Spreizung ist eine Technik zur Kontrastverstärkung, die die Grauwerte im Histogramm linear auseinanderzeiht.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9CB142D-0782-F94E-5357-90004EFCD6D4}"/>
              </a:ext>
            </a:extLst>
          </p:cNvPr>
          <p:cNvSpPr txBox="1"/>
          <p:nvPr/>
        </p:nvSpPr>
        <p:spPr>
          <a:xfrm rot="19441796">
            <a:off x="-20435" y="458316"/>
            <a:ext cx="22053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600" b="1" dirty="0">
                <a:solidFill>
                  <a:srgbClr val="FF0000"/>
                </a:solidFill>
              </a:rPr>
              <a:t>Beispiel</a:t>
            </a:r>
          </a:p>
        </p:txBody>
      </p:sp>
    </p:spTree>
    <p:extLst>
      <p:ext uri="{BB962C8B-B14F-4D97-AF65-F5344CB8AC3E}">
        <p14:creationId xmlns:p14="http://schemas.microsoft.com/office/powerpoint/2010/main" val="8492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BF1D28B-06B8-B333-6A4D-AD9F04CA2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486" y="817033"/>
            <a:ext cx="8749028" cy="522393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Bildrekonstruktion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Nachdem Detektoren Signale (jeglicher Art) empfangen haben, müssen diese Signale in der Regel mittels einer Bildrekonstruktion zu einem Bild zusammengefügt werden.</a:t>
            </a:r>
          </a:p>
        </p:txBody>
      </p:sp>
    </p:spTree>
    <p:extLst>
      <p:ext uri="{BB962C8B-B14F-4D97-AF65-F5344CB8AC3E}">
        <p14:creationId xmlns:p14="http://schemas.microsoft.com/office/powerpoint/2010/main" val="405655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795C75AE-EC2B-4ED9-B640-DEDDAB091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418068"/>
              </p:ext>
            </p:extLst>
          </p:nvPr>
        </p:nvGraphicFramePr>
        <p:xfrm>
          <a:off x="3216000" y="549000"/>
          <a:ext cx="5760000" cy="576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>
                  <a:extLst>
                    <a:ext uri="{9D8B030D-6E8A-4147-A177-3AD203B41FA5}">
                      <a16:colId xmlns:a16="http://schemas.microsoft.com/office/drawing/2014/main" val="479052157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30641946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2515759322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1580304231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74045444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80409494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156041596"/>
                    </a:ext>
                  </a:extLst>
                </a:gridCol>
                <a:gridCol w="720000">
                  <a:extLst>
                    <a:ext uri="{9D8B030D-6E8A-4147-A177-3AD203B41FA5}">
                      <a16:colId xmlns:a16="http://schemas.microsoft.com/office/drawing/2014/main" val="351455212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27773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134409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0682242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8418158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71702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9638056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4299811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116291"/>
                  </a:ext>
                </a:extLst>
              </a:tr>
            </a:tbl>
          </a:graphicData>
        </a:graphic>
      </p:graphicFrame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Pixel-Entropie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Die Entropie ist eine Bild-Statistik, die beschreibt, wie verschieden die Pixelwerte sind unter Berücksichtigung der Anzahl verschiedener Werte und ihren Häufigkeiten.</a:t>
            </a:r>
          </a:p>
        </p:txBody>
      </p:sp>
    </p:spTree>
    <p:extLst>
      <p:ext uri="{BB962C8B-B14F-4D97-AF65-F5344CB8AC3E}">
        <p14:creationId xmlns:p14="http://schemas.microsoft.com/office/powerpoint/2010/main" val="1862097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ED9587B5-B6FD-303A-0684-D85167C94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725" y="739868"/>
            <a:ext cx="8272549" cy="5378264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T2-Wichtung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Die T2-Wichtung misst den Zerfall der Transversal-Magnetisierung durch Spin-Spin-Interaktionen nach einem 90° RF-Puls, wobei 180°-Pulse verwendet werden, um externe Faktoren auszuschliessen.</a:t>
            </a:r>
          </a:p>
        </p:txBody>
      </p:sp>
    </p:spTree>
    <p:extLst>
      <p:ext uri="{BB962C8B-B14F-4D97-AF65-F5344CB8AC3E}">
        <p14:creationId xmlns:p14="http://schemas.microsoft.com/office/powerpoint/2010/main" val="1424886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C4B053E-1488-7DBE-777A-057E7D00B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610" y="0"/>
            <a:ext cx="5516779" cy="6862335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Skelettierung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Bei der Skelettierung wird ein Objekt auf ein Skelett geschrumpft, was die topologischen und geometrischen Eigenschaften des Originals behält, um es im Idealfall verlustfrei zu rekonstruieren.</a:t>
            </a:r>
          </a:p>
        </p:txBody>
      </p:sp>
    </p:spTree>
    <p:extLst>
      <p:ext uri="{BB962C8B-B14F-4D97-AF65-F5344CB8AC3E}">
        <p14:creationId xmlns:p14="http://schemas.microsoft.com/office/powerpoint/2010/main" val="28816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ual-energy CT angiography of pelvic and lower extremity arteries: dual- energy bone subtraction versus manual bone subtraction - ScienceDirect">
            <a:extLst>
              <a:ext uri="{FF2B5EF4-FFF2-40B4-BE49-F238E27FC236}">
                <a16:creationId xmlns:a16="http://schemas.microsoft.com/office/drawing/2014/main" id="{248E0D22-6592-0E45-858B-CC02F1790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79" b="9492"/>
          <a:stretch/>
        </p:blipFill>
        <p:spPr bwMode="auto">
          <a:xfrm>
            <a:off x="984399" y="0"/>
            <a:ext cx="102232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Dual Energy CT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Beim Dual Energy CT werden Bilder mit zwei verschiedenen Energien aufgenommen, da man die unterschiedlichen Absorptionseigenschaften von unterschiedlichen Geweben z.T. nur bei anderen Energien sieht.</a:t>
            </a:r>
          </a:p>
        </p:txBody>
      </p:sp>
    </p:spTree>
    <p:extLst>
      <p:ext uri="{BB962C8B-B14F-4D97-AF65-F5344CB8AC3E}">
        <p14:creationId xmlns:p14="http://schemas.microsoft.com/office/powerpoint/2010/main" val="21211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haltsplatzhalter 2" descr="Ein Bild, das Kunst, Design enthält.&#10;&#10;Automatisch generierte Beschreibung">
            <a:extLst>
              <a:ext uri="{FF2B5EF4-FFF2-40B4-BE49-F238E27FC236}">
                <a16:creationId xmlns:a16="http://schemas.microsoft.com/office/drawing/2014/main" id="{A7C9DBF1-E04A-4FD8-BF07-F5C292AAD1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710960" y="1"/>
            <a:ext cx="8770079" cy="6857999"/>
          </a:xfr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Bild-Pyramide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Bild-Pyramiden sind Stapel eines Bildes in unterschiedlichen Auflösungen, die benutzt werden, um Bildverarbeitung in anderen Skalen durchzuführen.</a:t>
            </a:r>
          </a:p>
        </p:txBody>
      </p:sp>
    </p:spTree>
    <p:extLst>
      <p:ext uri="{BB962C8B-B14F-4D97-AF65-F5344CB8AC3E}">
        <p14:creationId xmlns:p14="http://schemas.microsoft.com/office/powerpoint/2010/main" val="375818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DF41549D-A6AF-3A4F-D1A3-AF2E3104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92109" y="0"/>
            <a:ext cx="10207781" cy="685799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 err="1">
                <a:solidFill>
                  <a:schemeClr val="bg1"/>
                </a:solidFill>
              </a:rPr>
              <a:t>Cone</a:t>
            </a:r>
            <a:r>
              <a:rPr lang="de-CH" dirty="0">
                <a:solidFill>
                  <a:schemeClr val="bg1"/>
                </a:solidFill>
              </a:rPr>
              <a:t> beam CT (CBCT)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Beim CBCT wird ein Kegel-förmiger Strahl verwendet, wodurch die Auflösung zwar schlechter ist als beim CT, aber die Aufnahmezeit und Strahlendosis geringer sind.</a:t>
            </a:r>
          </a:p>
        </p:txBody>
      </p:sp>
    </p:spTree>
    <p:extLst>
      <p:ext uri="{BB962C8B-B14F-4D97-AF65-F5344CB8AC3E}">
        <p14:creationId xmlns:p14="http://schemas.microsoft.com/office/powerpoint/2010/main" val="52795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Clipart, Cartoon, Darstellung, Design enthält.&#10;&#10;Automatisch generierte Beschreibung">
            <a:extLst>
              <a:ext uri="{FF2B5EF4-FFF2-40B4-BE49-F238E27FC236}">
                <a16:creationId xmlns:a16="http://schemas.microsoft.com/office/drawing/2014/main" id="{BEFC72C9-B2AF-FB10-3BCE-E5887A55F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96" y="0"/>
            <a:ext cx="5399207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Zylinderhut-Transformation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Die Zylinderhut-Transformation ist definiert als Originalbild minus geöffnetes Bild, wodurch grosse Objekte im Bild entfernt werden.</a:t>
            </a:r>
          </a:p>
        </p:txBody>
      </p:sp>
    </p:spTree>
    <p:extLst>
      <p:ext uri="{BB962C8B-B14F-4D97-AF65-F5344CB8AC3E}">
        <p14:creationId xmlns:p14="http://schemas.microsoft.com/office/powerpoint/2010/main" val="210340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reenshot, Text, Farbigkeit, Display enthält.&#10;&#10;Automatisch generierte Beschreibung">
            <a:extLst>
              <a:ext uri="{FF2B5EF4-FFF2-40B4-BE49-F238E27FC236}">
                <a16:creationId xmlns:a16="http://schemas.microsoft.com/office/drawing/2014/main" id="{EC3907A0-E0EB-2C1B-77BD-B481336262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2817" t="13406" r="20209" b="11809"/>
          <a:stretch/>
        </p:blipFill>
        <p:spPr>
          <a:xfrm>
            <a:off x="2612910" y="1"/>
            <a:ext cx="6966179" cy="685799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Gauss-Filter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Der Gauss-Filter benutzt einen Filterkern mit einer 2D-Gaussverteilung, um Bilder zu glätten, wobei hohe Frequenzen konsequenter gefiltert werden als mit dem Mittelwert-Filter.</a:t>
            </a:r>
          </a:p>
        </p:txBody>
      </p:sp>
    </p:spTree>
    <p:extLst>
      <p:ext uri="{BB962C8B-B14F-4D97-AF65-F5344CB8AC3E}">
        <p14:creationId xmlns:p14="http://schemas.microsoft.com/office/powerpoint/2010/main" val="340377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 descr="Ein Bild, das Kleidung, Person, draußen, optisches Instrument enthält.&#10;&#10;Automatisch generierte Beschreibung">
            <a:extLst>
              <a:ext uri="{FF2B5EF4-FFF2-40B4-BE49-F238E27FC236}">
                <a16:creationId xmlns:a16="http://schemas.microsoft.com/office/drawing/2014/main" id="{219EB507-A547-8EE7-A7F8-C4FEBE5B2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26987"/>
            <a:ext cx="4604026" cy="4604026"/>
          </a:xfrm>
          <a:prstGeom prst="rect">
            <a:avLst/>
          </a:prstGeom>
        </p:spPr>
      </p:pic>
      <p:pic>
        <p:nvPicPr>
          <p:cNvPr id="12" name="Grafik 11" descr="Ein Bild, das Kleidung, Person, optisches Instrument, draußen enthält.&#10;&#10;Automatisch generierte Beschreibung">
            <a:extLst>
              <a:ext uri="{FF2B5EF4-FFF2-40B4-BE49-F238E27FC236}">
                <a16:creationId xmlns:a16="http://schemas.microsoft.com/office/drawing/2014/main" id="{6D1C153B-3D58-50BD-8145-A329D8181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776" y="1144589"/>
            <a:ext cx="4604026" cy="4604026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Standardabweichung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Je höher die Standardabweichung der Pixelwerte in einem Bild, desto unterschiedlicher sind Pixelwerte und höher der Kontrast.</a:t>
            </a:r>
          </a:p>
        </p:txBody>
      </p:sp>
    </p:spTree>
    <p:extLst>
      <p:ext uri="{BB962C8B-B14F-4D97-AF65-F5344CB8AC3E}">
        <p14:creationId xmlns:p14="http://schemas.microsoft.com/office/powerpoint/2010/main" val="951628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arbigkeit, Kreis, Grafiken, Kreativität enthält.&#10;&#10;Automatisch generierte Beschreibung">
            <a:extLst>
              <a:ext uri="{FF2B5EF4-FFF2-40B4-BE49-F238E27FC236}">
                <a16:creationId xmlns:a16="http://schemas.microsoft.com/office/drawing/2014/main" id="{1EC9BD04-4508-9D72-C1A1-57A158F3A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RGB-Farbraum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Mit dem RGB-Farbraum lassen sich beliebige Farben als Kombination von Rot-, Grün- und Blau-Anteilen beschreiben.</a:t>
            </a:r>
          </a:p>
        </p:txBody>
      </p:sp>
    </p:spTree>
    <p:extLst>
      <p:ext uri="{BB962C8B-B14F-4D97-AF65-F5344CB8AC3E}">
        <p14:creationId xmlns:p14="http://schemas.microsoft.com/office/powerpoint/2010/main" val="135372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281081F-1827-0B4D-236F-882C26444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0" y="0"/>
            <a:ext cx="620272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53CB2DF-3E75-F7D3-AC96-FBC2AE2E06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640" y="-2"/>
            <a:ext cx="620272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Periodische Artefakte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Periodische Artefakte äussern sich im Frequenzraum als lokale Maxima, weswegen sie sich einfach manuell identifizieren und reduzieren lassen.</a:t>
            </a:r>
          </a:p>
        </p:txBody>
      </p:sp>
    </p:spTree>
    <p:extLst>
      <p:ext uri="{BB962C8B-B14F-4D97-AF65-F5344CB8AC3E}">
        <p14:creationId xmlns:p14="http://schemas.microsoft.com/office/powerpoint/2010/main" val="364833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Entwurf, Zeichnung, Kunst, Schwarzweiß enthält.&#10;&#10;Automatisch generierte Beschreibung">
            <a:extLst>
              <a:ext uri="{FF2B5EF4-FFF2-40B4-BE49-F238E27FC236}">
                <a16:creationId xmlns:a16="http://schemas.microsoft.com/office/drawing/2014/main" id="{5E228A8A-348F-793C-0DB7-85E4D3944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915" y="0"/>
            <a:ext cx="704817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8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Schliessen/Closing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Schliessen bzw. Closing ist eine morphologische Transformation, bei der Löcher/Poren in Objekten eliminiert werden, indem zuerst Dilatation und dann Erosion angewandt wird.</a:t>
            </a:r>
          </a:p>
        </p:txBody>
      </p:sp>
    </p:spTree>
    <p:extLst>
      <p:ext uri="{BB962C8B-B14F-4D97-AF65-F5344CB8AC3E}">
        <p14:creationId xmlns:p14="http://schemas.microsoft.com/office/powerpoint/2010/main" val="79094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F46A2E56-510D-2E72-4F83-C45D5736F8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7"/>
          <a:stretch/>
        </p:blipFill>
        <p:spPr>
          <a:xfrm>
            <a:off x="1444903" y="825775"/>
            <a:ext cx="9302194" cy="520644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T1-Wichtung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Bei der T1-Wichtung wird das Wiederaufbauen der Longitudinal-Magnetisierung nach Senden eines 90° RF-Pulses gemessen.</a:t>
            </a:r>
          </a:p>
        </p:txBody>
      </p:sp>
    </p:spTree>
    <p:extLst>
      <p:ext uri="{BB962C8B-B14F-4D97-AF65-F5344CB8AC3E}">
        <p14:creationId xmlns:p14="http://schemas.microsoft.com/office/powerpoint/2010/main" val="256440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Farbigkeit, violett enthält.&#10;&#10;Automatisch generierte Beschreibung">
            <a:extLst>
              <a:ext uri="{FF2B5EF4-FFF2-40B4-BE49-F238E27FC236}">
                <a16:creationId xmlns:a16="http://schemas.microsoft.com/office/drawing/2014/main" id="{CAFFCBF2-BD92-5176-7355-A4612C54F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192" y="0"/>
            <a:ext cx="7631616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Hough-Transformation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Mit Hilfe der Hough-Transformation können geometrische, parametrisierbare Objekte in einem Bild detektiert werden.</a:t>
            </a:r>
          </a:p>
        </p:txBody>
      </p:sp>
    </p:spTree>
    <p:extLst>
      <p:ext uri="{BB962C8B-B14F-4D97-AF65-F5344CB8AC3E}">
        <p14:creationId xmlns:p14="http://schemas.microsoft.com/office/powerpoint/2010/main" val="381172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3434174-4EF5-C05E-2772-D526FE7EB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524000"/>
            <a:ext cx="11430000" cy="3810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Gamma-Korrektur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Mit der Gamma-Korrektur können entweder dunkle oder helle Bereiche nicht-linear mehr Kontrast bekommen.</a:t>
            </a:r>
          </a:p>
        </p:txBody>
      </p:sp>
    </p:spTree>
    <p:extLst>
      <p:ext uri="{BB962C8B-B14F-4D97-AF65-F5344CB8AC3E}">
        <p14:creationId xmlns:p14="http://schemas.microsoft.com/office/powerpoint/2010/main" val="664031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chwarzweiß,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F23F89D7-1ECE-11A4-AC11-3C8460451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745" t="5536"/>
          <a:stretch/>
        </p:blipFill>
        <p:spPr>
          <a:xfrm>
            <a:off x="3209544" y="-19482"/>
            <a:ext cx="6638544" cy="6872052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-19482"/>
            <a:ext cx="12192000" cy="687748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Hounsfield Units (HU)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Bei CT-Aufnahmen werden die Pixelwerte in Material-spezifischen Hounsfield Units angegeben, wobei Luft einen Wert von -1000 HU und Wasser einen Wert von 0 HU hat. </a:t>
            </a:r>
          </a:p>
        </p:txBody>
      </p:sp>
    </p:spTree>
    <p:extLst>
      <p:ext uri="{BB962C8B-B14F-4D97-AF65-F5344CB8AC3E}">
        <p14:creationId xmlns:p14="http://schemas.microsoft.com/office/powerpoint/2010/main" val="215083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Entwurf, Silhouette, Schwarzweiß, Kunst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AA136163-5F0D-9A98-3AEA-B403C06D2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424" y="0"/>
            <a:ext cx="7203151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Öffnen/Opening</a:t>
            </a:r>
          </a:p>
        </p:txBody>
      </p:sp>
      <p:sp>
        <p:nvSpPr>
          <p:cNvPr id="7" name="Inhaltsplatzhalter 4">
            <a:extLst>
              <a:ext uri="{FF2B5EF4-FFF2-40B4-BE49-F238E27FC236}">
                <a16:creationId xmlns:a16="http://schemas.microsoft.com/office/drawing/2014/main" id="{C51FCD17-6A84-20A4-7D03-5C7C3F301E4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0000" tIns="45720" rIns="91440" bIns="45720" rtlCol="0" anchor="ctr" anchorCtr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CH" i="1" dirty="0">
                <a:solidFill>
                  <a:schemeClr val="bg1"/>
                </a:solidFill>
              </a:rPr>
              <a:t>Das Öffnen/Opening ist eine morphologische Transformation, die kleine Objekte im Bild entfernt, indem zuerst Erosion, dann Dilatation angewandt wird.</a:t>
            </a:r>
          </a:p>
        </p:txBody>
      </p:sp>
    </p:spTree>
    <p:extLst>
      <p:ext uri="{BB962C8B-B14F-4D97-AF65-F5344CB8AC3E}">
        <p14:creationId xmlns:p14="http://schemas.microsoft.com/office/powerpoint/2010/main" val="79520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Blume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BFCF2EDE-971B-8B70-95A7-1D0BFB47DF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0"/>
            <a:ext cx="12192000" cy="685800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Laplace-Filter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Der Laplace-Filter ist ein Kanten-Detektionsfilter basierend auf der Ableitung 2. Ordnung und kann Kantenstärke, aber keine Kantenrichtung, angeben.</a:t>
            </a:r>
          </a:p>
        </p:txBody>
      </p:sp>
    </p:spTree>
    <p:extLst>
      <p:ext uri="{BB962C8B-B14F-4D97-AF65-F5344CB8AC3E}">
        <p14:creationId xmlns:p14="http://schemas.microsoft.com/office/powerpoint/2010/main" val="314948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Screenshot, Rechteck, Display enthält.&#10;&#10;Automatisch generierte Beschreibung">
            <a:extLst>
              <a:ext uri="{FF2B5EF4-FFF2-40B4-BE49-F238E27FC236}">
                <a16:creationId xmlns:a16="http://schemas.microsoft.com/office/drawing/2014/main" id="{894350D8-8EF6-35EF-D363-4384F8495A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9108" t="16969" r="18601" b="14394"/>
          <a:stretch/>
        </p:blipFill>
        <p:spPr>
          <a:xfrm>
            <a:off x="2682139" y="0"/>
            <a:ext cx="6827722" cy="6858000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Rauschen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Rauschen ist jegliche Art von Verschlechterung des Bildes bzw. Veränderung der Pixelwerte, wodurch Strukturen überdeckt werden.</a:t>
            </a:r>
          </a:p>
        </p:txBody>
      </p:sp>
    </p:spTree>
    <p:extLst>
      <p:ext uri="{BB962C8B-B14F-4D97-AF65-F5344CB8AC3E}">
        <p14:creationId xmlns:p14="http://schemas.microsoft.com/office/powerpoint/2010/main" val="1650566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604F800B-4818-7956-E688-3CA8A6615D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81528" y="0"/>
            <a:ext cx="6029342" cy="6857548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HSI-Farbraum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Mit dem HSI-Farbraum lassen sich Farben durch die drei Parameter Hue (Farbton), Saturation (Saturierung der Farbe) und </a:t>
            </a:r>
            <a:r>
              <a:rPr lang="de-CH" i="1" dirty="0" err="1">
                <a:solidFill>
                  <a:schemeClr val="bg1"/>
                </a:solidFill>
              </a:rPr>
              <a:t>Intensity</a:t>
            </a:r>
            <a:r>
              <a:rPr lang="de-CH" i="1" dirty="0">
                <a:solidFill>
                  <a:schemeClr val="bg1"/>
                </a:solidFill>
              </a:rPr>
              <a:t> bzw. Value (Helligkeit) beschreiben.</a:t>
            </a:r>
          </a:p>
        </p:txBody>
      </p:sp>
    </p:spTree>
    <p:extLst>
      <p:ext uri="{BB962C8B-B14F-4D97-AF65-F5344CB8AC3E}">
        <p14:creationId xmlns:p14="http://schemas.microsoft.com/office/powerpoint/2010/main" val="34329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Im Haus, Wand, Mobiliar, Bett enthält.&#10;&#10;Automatisch generierte Beschreibung">
            <a:extLst>
              <a:ext uri="{FF2B5EF4-FFF2-40B4-BE49-F238E27FC236}">
                <a16:creationId xmlns:a16="http://schemas.microsoft.com/office/drawing/2014/main" id="{AFBDCAB7-7FB5-93D5-1BC1-26B09EA0A2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1132" y="0"/>
            <a:ext cx="10289736" cy="6857999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Computertomographie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Bei der Computertomographie werden Röntgenprojektionen aus verschiedenen Winkeln benutzt, um ein 3D Modell eines Objektes zu berechnen und in das Objekt zu schauen.</a:t>
            </a:r>
          </a:p>
        </p:txBody>
      </p:sp>
    </p:spTree>
    <p:extLst>
      <p:ext uri="{BB962C8B-B14F-4D97-AF65-F5344CB8AC3E}">
        <p14:creationId xmlns:p14="http://schemas.microsoft.com/office/powerpoint/2010/main" val="159459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Ein Bild, das Diagramm, Reihe, Rechteck, Design enthält.&#10;&#10;Automatisch generierte Beschreibung">
            <a:extLst>
              <a:ext uri="{FF2B5EF4-FFF2-40B4-BE49-F238E27FC236}">
                <a16:creationId xmlns:a16="http://schemas.microsoft.com/office/drawing/2014/main" id="{F84D1289-2228-906F-7F1A-4310589F81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419" b="6911"/>
          <a:stretch/>
        </p:blipFill>
        <p:spPr>
          <a:xfrm>
            <a:off x="1743867" y="0"/>
            <a:ext cx="8634202" cy="6664157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F4BE68BC-F731-1214-866D-097D6690926A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8ECD7EA-2D9B-25CE-B91D-CE445EA82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CH" dirty="0">
                <a:solidFill>
                  <a:schemeClr val="bg1"/>
                </a:solidFill>
              </a:rPr>
              <a:t>Histogramm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EC6DA2B9-5872-8919-4670-94DFEA94A1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90000" anchor="ctr" anchorCtr="0"/>
          <a:lstStyle/>
          <a:p>
            <a:pPr marL="0" indent="0" algn="ctr">
              <a:buNone/>
            </a:pPr>
            <a:r>
              <a:rPr lang="de-CH" i="1" dirty="0">
                <a:solidFill>
                  <a:schemeClr val="bg1"/>
                </a:solidFill>
              </a:rPr>
              <a:t>Ein Histogramm beschreibt, wie oft welche Pixelwerte vorkommen und gibt erste Hinweise über das Vorhandensein von Strukturen.</a:t>
            </a:r>
          </a:p>
        </p:txBody>
      </p:sp>
    </p:spTree>
    <p:extLst>
      <p:ext uri="{BB962C8B-B14F-4D97-AF65-F5344CB8AC3E}">
        <p14:creationId xmlns:p14="http://schemas.microsoft.com/office/powerpoint/2010/main" val="195328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Microsoft Macintosh PowerPoint</Application>
  <PresentationFormat>Breitbild</PresentationFormat>
  <Paragraphs>130</Paragraphs>
  <Slides>46</Slides>
  <Notes>34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46</vt:i4>
      </vt:variant>
    </vt:vector>
  </HeadingPairs>
  <TitlesOfParts>
    <vt:vector size="50" baseType="lpstr">
      <vt:lpstr>Aptos</vt:lpstr>
      <vt:lpstr>Aptos Display</vt:lpstr>
      <vt:lpstr>Arial</vt:lpstr>
      <vt:lpstr>Office</vt:lpstr>
      <vt:lpstr>Stichwort-Quiz</vt:lpstr>
      <vt:lpstr>Regeln</vt:lpstr>
      <vt:lpstr>Histogramm-Spreizung</vt:lpstr>
      <vt:lpstr>RGB-Farbraum</vt:lpstr>
      <vt:lpstr>Laplace-Filter</vt:lpstr>
      <vt:lpstr>Rauschen</vt:lpstr>
      <vt:lpstr>HSI-Farbraum</vt:lpstr>
      <vt:lpstr>Computertomographie</vt:lpstr>
      <vt:lpstr>Histogramm</vt:lpstr>
      <vt:lpstr>Artefakte</vt:lpstr>
      <vt:lpstr>Pixel-Mittelwert</vt:lpstr>
      <vt:lpstr>DICOM</vt:lpstr>
      <vt:lpstr>Gauss’sches Rauschen</vt:lpstr>
      <vt:lpstr>Mittelwert-Filter</vt:lpstr>
      <vt:lpstr>Fensterung</vt:lpstr>
      <vt:lpstr>Kontrastmittel</vt:lpstr>
      <vt:lpstr>Gradienten-Filter</vt:lpstr>
      <vt:lpstr>Tiefpass</vt:lpstr>
      <vt:lpstr>Impuls-Rauschen / Salz-und-Pfeffer-Rauschen</vt:lpstr>
      <vt:lpstr>Hough Parameter-Raum / Akkumulator</vt:lpstr>
      <vt:lpstr>Dilatation</vt:lpstr>
      <vt:lpstr>Ultraschall-Bildgebung</vt:lpstr>
      <vt:lpstr>Hochpass</vt:lpstr>
      <vt:lpstr>Linienprofil</vt:lpstr>
      <vt:lpstr>Magnetresonanztomographie</vt:lpstr>
      <vt:lpstr>Frequenz-Raum</vt:lpstr>
      <vt:lpstr>Erosion</vt:lpstr>
      <vt:lpstr>4D CT</vt:lpstr>
      <vt:lpstr>Median-Filter</vt:lpstr>
      <vt:lpstr>Bildrekonstruktion</vt:lpstr>
      <vt:lpstr>Pixel-Entropie</vt:lpstr>
      <vt:lpstr>T2-Wichtung</vt:lpstr>
      <vt:lpstr>Skelettierung</vt:lpstr>
      <vt:lpstr>Dual Energy CT</vt:lpstr>
      <vt:lpstr>Bild-Pyramide</vt:lpstr>
      <vt:lpstr>Cone beam CT (CBCT)</vt:lpstr>
      <vt:lpstr>Zylinderhut-Transformation</vt:lpstr>
      <vt:lpstr>Gauss-Filter</vt:lpstr>
      <vt:lpstr>Standardabweichung</vt:lpstr>
      <vt:lpstr>Periodische Artefakte</vt:lpstr>
      <vt:lpstr>Schliessen/Closing</vt:lpstr>
      <vt:lpstr>T1-Wichtung</vt:lpstr>
      <vt:lpstr>Hough-Transformation</vt:lpstr>
      <vt:lpstr>Gamma-Korrektur</vt:lpstr>
      <vt:lpstr>Hounsfield Units (HU)</vt:lpstr>
      <vt:lpstr>Öffnen/Opening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Markus Chou</dc:creator>
  <cp:lastModifiedBy>Markus Chou</cp:lastModifiedBy>
  <cp:revision>1</cp:revision>
  <dcterms:created xsi:type="dcterms:W3CDTF">2024-04-17T15:35:24Z</dcterms:created>
  <dcterms:modified xsi:type="dcterms:W3CDTF">2024-04-29T09:32:14Z</dcterms:modified>
</cp:coreProperties>
</file>